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65" r:id="rId3"/>
    <p:sldId id="266" r:id="rId4"/>
    <p:sldId id="258" r:id="rId5"/>
    <p:sldId id="267" r:id="rId6"/>
    <p:sldId id="303" r:id="rId7"/>
    <p:sldId id="319" r:id="rId8"/>
    <p:sldId id="318" r:id="rId9"/>
    <p:sldId id="269" r:id="rId10"/>
    <p:sldId id="305" r:id="rId11"/>
    <p:sldId id="306" r:id="rId12"/>
    <p:sldId id="307" r:id="rId13"/>
    <p:sldId id="273" r:id="rId14"/>
    <p:sldId id="308" r:id="rId15"/>
    <p:sldId id="275" r:id="rId16"/>
    <p:sldId id="276" r:id="rId17"/>
    <p:sldId id="309" r:id="rId18"/>
    <p:sldId id="310" r:id="rId19"/>
    <p:sldId id="311" r:id="rId20"/>
    <p:sldId id="277" r:id="rId21"/>
    <p:sldId id="284" r:id="rId22"/>
    <p:sldId id="278" r:id="rId23"/>
    <p:sldId id="268" r:id="rId24"/>
    <p:sldId id="312" r:id="rId25"/>
    <p:sldId id="313" r:id="rId26"/>
    <p:sldId id="314" r:id="rId27"/>
    <p:sldId id="321" r:id="rId28"/>
    <p:sldId id="315" r:id="rId29"/>
    <p:sldId id="316" r:id="rId30"/>
    <p:sldId id="317" r:id="rId31"/>
    <p:sldId id="26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39C2D-97DB-4EFE-B162-91B4CFA7F6AF}" v="168" dt="2023-09-20T17:03:39.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85" d="100"/>
          <a:sy n="85" d="100"/>
        </p:scale>
        <p:origin x="120"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skine, Keith" userId="55c84bad-3307-4dd9-8047-134cb823bc9f" providerId="ADAL" clId="{AF839C2D-97DB-4EFE-B162-91B4CFA7F6AF}"/>
    <pc:docChg chg="undo redo custSel addSld delSld modSld sldOrd delMainMaster">
      <pc:chgData name="Erskine, Keith" userId="55c84bad-3307-4dd9-8047-134cb823bc9f" providerId="ADAL" clId="{AF839C2D-97DB-4EFE-B162-91B4CFA7F6AF}" dt="2023-09-20T17:03:54.828" v="2683"/>
      <pc:docMkLst>
        <pc:docMk/>
      </pc:docMkLst>
      <pc:sldChg chg="add del">
        <pc:chgData name="Erskine, Keith" userId="55c84bad-3307-4dd9-8047-134cb823bc9f" providerId="ADAL" clId="{AF839C2D-97DB-4EFE-B162-91B4CFA7F6AF}" dt="2023-09-20T03:15:42.049" v="79" actId="47"/>
        <pc:sldMkLst>
          <pc:docMk/>
          <pc:sldMk cId="799094695" sldId="256"/>
        </pc:sldMkLst>
      </pc:sldChg>
      <pc:sldChg chg="addSp delSp modSp mod">
        <pc:chgData name="Erskine, Keith" userId="55c84bad-3307-4dd9-8047-134cb823bc9f" providerId="ADAL" clId="{AF839C2D-97DB-4EFE-B162-91B4CFA7F6AF}" dt="2023-09-20T16:52:37.390" v="2357" actId="2711"/>
        <pc:sldMkLst>
          <pc:docMk/>
          <pc:sldMk cId="2543026798" sldId="257"/>
        </pc:sldMkLst>
        <pc:spChg chg="mod">
          <ac:chgData name="Erskine, Keith" userId="55c84bad-3307-4dd9-8047-134cb823bc9f" providerId="ADAL" clId="{AF839C2D-97DB-4EFE-B162-91B4CFA7F6AF}" dt="2023-09-20T16:52:37.390" v="2357" actId="2711"/>
          <ac:spMkLst>
            <pc:docMk/>
            <pc:sldMk cId="2543026798" sldId="257"/>
            <ac:spMk id="2" creationId="{00000000-0000-0000-0000-000000000000}"/>
          </ac:spMkLst>
        </pc:spChg>
        <pc:spChg chg="add del mod">
          <ac:chgData name="Erskine, Keith" userId="55c84bad-3307-4dd9-8047-134cb823bc9f" providerId="ADAL" clId="{AF839C2D-97DB-4EFE-B162-91B4CFA7F6AF}" dt="2023-09-20T03:09:26.902" v="32" actId="478"/>
          <ac:spMkLst>
            <pc:docMk/>
            <pc:sldMk cId="2543026798" sldId="257"/>
            <ac:spMk id="5" creationId="{40ECBF81-AFE8-2EC1-DE42-F0ED74AD4ACC}"/>
          </ac:spMkLst>
        </pc:spChg>
        <pc:spChg chg="add del mod">
          <ac:chgData name="Erskine, Keith" userId="55c84bad-3307-4dd9-8047-134cb823bc9f" providerId="ADAL" clId="{AF839C2D-97DB-4EFE-B162-91B4CFA7F6AF}" dt="2023-09-20T03:09:26.902" v="32" actId="478"/>
          <ac:spMkLst>
            <pc:docMk/>
            <pc:sldMk cId="2543026798" sldId="257"/>
            <ac:spMk id="6" creationId="{C2B60951-1B49-D4C5-65C0-3F4BFD573F40}"/>
          </ac:spMkLst>
        </pc:spChg>
        <pc:spChg chg="add del mod topLvl">
          <ac:chgData name="Erskine, Keith" userId="55c84bad-3307-4dd9-8047-134cb823bc9f" providerId="ADAL" clId="{AF839C2D-97DB-4EFE-B162-91B4CFA7F6AF}" dt="2023-09-20T03:12:45.723" v="51" actId="478"/>
          <ac:spMkLst>
            <pc:docMk/>
            <pc:sldMk cId="2543026798" sldId="257"/>
            <ac:spMk id="8" creationId="{7DC8D654-8306-8FF5-9570-F2E086D5C527}"/>
          </ac:spMkLst>
        </pc:spChg>
        <pc:spChg chg="add del mod topLvl">
          <ac:chgData name="Erskine, Keith" userId="55c84bad-3307-4dd9-8047-134cb823bc9f" providerId="ADAL" clId="{AF839C2D-97DB-4EFE-B162-91B4CFA7F6AF}" dt="2023-09-20T03:12:42.333" v="50" actId="478"/>
          <ac:spMkLst>
            <pc:docMk/>
            <pc:sldMk cId="2543026798" sldId="257"/>
            <ac:spMk id="9" creationId="{39B650C7-B01F-F313-5C62-B33AA802B245}"/>
          </ac:spMkLst>
        </pc:spChg>
        <pc:spChg chg="add del mod">
          <ac:chgData name="Erskine, Keith" userId="55c84bad-3307-4dd9-8047-134cb823bc9f" providerId="ADAL" clId="{AF839C2D-97DB-4EFE-B162-91B4CFA7F6AF}" dt="2023-09-20T03:20:17.451" v="114" actId="478"/>
          <ac:spMkLst>
            <pc:docMk/>
            <pc:sldMk cId="2543026798" sldId="257"/>
            <ac:spMk id="12" creationId="{06330D3D-E85E-1F62-881D-99F72385FB5A}"/>
          </ac:spMkLst>
        </pc:spChg>
        <pc:grpChg chg="add del mod">
          <ac:chgData name="Erskine, Keith" userId="55c84bad-3307-4dd9-8047-134cb823bc9f" providerId="ADAL" clId="{AF839C2D-97DB-4EFE-B162-91B4CFA7F6AF}" dt="2023-09-20T03:10:35.361" v="41" actId="165"/>
          <ac:grpSpMkLst>
            <pc:docMk/>
            <pc:sldMk cId="2543026798" sldId="257"/>
            <ac:grpSpMk id="10" creationId="{7BA3AEE0-CAD2-9A1D-2D67-3C3AD1001A88}"/>
          </ac:grpSpMkLst>
        </pc:grpChg>
        <pc:picChg chg="add del mod">
          <ac:chgData name="Erskine, Keith" userId="55c84bad-3307-4dd9-8047-134cb823bc9f" providerId="ADAL" clId="{AF839C2D-97DB-4EFE-B162-91B4CFA7F6AF}" dt="2023-09-20T03:09:29.738" v="33" actId="478"/>
          <ac:picMkLst>
            <pc:docMk/>
            <pc:sldMk cId="2543026798" sldId="257"/>
            <ac:picMk id="3" creationId="{CBB9DA4B-2242-5138-7C51-7FA63EF4B2B7}"/>
          </ac:picMkLst>
        </pc:picChg>
        <pc:picChg chg="add del mod">
          <ac:chgData name="Erskine, Keith" userId="55c84bad-3307-4dd9-8047-134cb823bc9f" providerId="ADAL" clId="{AF839C2D-97DB-4EFE-B162-91B4CFA7F6AF}" dt="2023-09-20T03:09:26.902" v="32" actId="478"/>
          <ac:picMkLst>
            <pc:docMk/>
            <pc:sldMk cId="2543026798" sldId="257"/>
            <ac:picMk id="4" creationId="{179E3F23-3CE2-26D4-3B8C-708A6889102A}"/>
          </ac:picMkLst>
        </pc:picChg>
        <pc:picChg chg="add mod topLvl">
          <ac:chgData name="Erskine, Keith" userId="55c84bad-3307-4dd9-8047-134cb823bc9f" providerId="ADAL" clId="{AF839C2D-97DB-4EFE-B162-91B4CFA7F6AF}" dt="2023-09-20T16:52:08.221" v="2356" actId="14100"/>
          <ac:picMkLst>
            <pc:docMk/>
            <pc:sldMk cId="2543026798" sldId="257"/>
            <ac:picMk id="7" creationId="{25807FA1-C6D3-08A4-159E-E1506C3B7C07}"/>
          </ac:picMkLst>
        </pc:picChg>
        <pc:picChg chg="add mod">
          <ac:chgData name="Erskine, Keith" userId="55c84bad-3307-4dd9-8047-134cb823bc9f" providerId="ADAL" clId="{AF839C2D-97DB-4EFE-B162-91B4CFA7F6AF}" dt="2023-09-20T16:52:04.524" v="2355" actId="14100"/>
          <ac:picMkLst>
            <pc:docMk/>
            <pc:sldMk cId="2543026798" sldId="257"/>
            <ac:picMk id="11" creationId="{F6AB7A6B-8F8D-D8D2-0416-1B73251E0DBA}"/>
          </ac:picMkLst>
        </pc:picChg>
        <pc:picChg chg="mod">
          <ac:chgData name="Erskine, Keith" userId="55c84bad-3307-4dd9-8047-134cb823bc9f" providerId="ADAL" clId="{AF839C2D-97DB-4EFE-B162-91B4CFA7F6AF}" dt="2023-09-20T03:20:22.075" v="115" actId="1076"/>
          <ac:picMkLst>
            <pc:docMk/>
            <pc:sldMk cId="2543026798" sldId="257"/>
            <ac:picMk id="13" creationId="{00000000-0000-0000-0000-000000000000}"/>
          </ac:picMkLst>
        </pc:picChg>
        <pc:picChg chg="del">
          <ac:chgData name="Erskine, Keith" userId="55c84bad-3307-4dd9-8047-134cb823bc9f" providerId="ADAL" clId="{AF839C2D-97DB-4EFE-B162-91B4CFA7F6AF}" dt="2023-09-20T03:10:03.350" v="38" actId="478"/>
          <ac:picMkLst>
            <pc:docMk/>
            <pc:sldMk cId="2543026798" sldId="257"/>
            <ac:picMk id="14" creationId="{00000000-0000-0000-0000-000000000000}"/>
          </ac:picMkLst>
        </pc:picChg>
      </pc:sldChg>
      <pc:sldChg chg="delSp modSp del mod">
        <pc:chgData name="Erskine, Keith" userId="55c84bad-3307-4dd9-8047-134cb823bc9f" providerId="ADAL" clId="{AF839C2D-97DB-4EFE-B162-91B4CFA7F6AF}" dt="2023-09-20T16:47:08.411" v="2285" actId="47"/>
        <pc:sldMkLst>
          <pc:docMk/>
          <pc:sldMk cId="1200848314" sldId="261"/>
        </pc:sldMkLst>
        <pc:picChg chg="del mod">
          <ac:chgData name="Erskine, Keith" userId="55c84bad-3307-4dd9-8047-134cb823bc9f" providerId="ADAL" clId="{AF839C2D-97DB-4EFE-B162-91B4CFA7F6AF}" dt="2023-09-20T16:45:46.146" v="2269" actId="21"/>
          <ac:picMkLst>
            <pc:docMk/>
            <pc:sldMk cId="1200848314" sldId="261"/>
            <ac:picMk id="7" creationId="{00000000-0000-0000-0000-000000000000}"/>
          </ac:picMkLst>
        </pc:picChg>
      </pc:sldChg>
      <pc:sldChg chg="del">
        <pc:chgData name="Erskine, Keith" userId="55c84bad-3307-4dd9-8047-134cb823bc9f" providerId="ADAL" clId="{AF839C2D-97DB-4EFE-B162-91B4CFA7F6AF}" dt="2023-09-20T16:49:44.190" v="2326" actId="47"/>
        <pc:sldMkLst>
          <pc:docMk/>
          <pc:sldMk cId="1020984416" sldId="262"/>
        </pc:sldMkLst>
      </pc:sldChg>
      <pc:sldChg chg="del">
        <pc:chgData name="Erskine, Keith" userId="55c84bad-3307-4dd9-8047-134cb823bc9f" providerId="ADAL" clId="{AF839C2D-97DB-4EFE-B162-91B4CFA7F6AF}" dt="2023-09-20T16:49:41.217" v="2324" actId="47"/>
        <pc:sldMkLst>
          <pc:docMk/>
          <pc:sldMk cId="1697699532" sldId="264"/>
        </pc:sldMkLst>
      </pc:sldChg>
      <pc:sldChg chg="modSp mod">
        <pc:chgData name="Erskine, Keith" userId="55c84bad-3307-4dd9-8047-134cb823bc9f" providerId="ADAL" clId="{AF839C2D-97DB-4EFE-B162-91B4CFA7F6AF}" dt="2023-09-20T03:14:31.321" v="75" actId="20577"/>
        <pc:sldMkLst>
          <pc:docMk/>
          <pc:sldMk cId="727881253" sldId="266"/>
        </pc:sldMkLst>
        <pc:spChg chg="mod">
          <ac:chgData name="Erskine, Keith" userId="55c84bad-3307-4dd9-8047-134cb823bc9f" providerId="ADAL" clId="{AF839C2D-97DB-4EFE-B162-91B4CFA7F6AF}" dt="2023-09-20T03:14:31.321" v="75" actId="20577"/>
          <ac:spMkLst>
            <pc:docMk/>
            <pc:sldMk cId="727881253" sldId="266"/>
            <ac:spMk id="3" creationId="{00000000-0000-0000-0000-000000000000}"/>
          </ac:spMkLst>
        </pc:spChg>
      </pc:sldChg>
      <pc:sldChg chg="modSp add mod ord">
        <pc:chgData name="Erskine, Keith" userId="55c84bad-3307-4dd9-8047-134cb823bc9f" providerId="ADAL" clId="{AF839C2D-97DB-4EFE-B162-91B4CFA7F6AF}" dt="2023-09-20T16:43:31.092" v="2255" actId="1076"/>
        <pc:sldMkLst>
          <pc:docMk/>
          <pc:sldMk cId="3619695401" sldId="268"/>
        </pc:sldMkLst>
        <pc:spChg chg="mod">
          <ac:chgData name="Erskine, Keith" userId="55c84bad-3307-4dd9-8047-134cb823bc9f" providerId="ADAL" clId="{AF839C2D-97DB-4EFE-B162-91B4CFA7F6AF}" dt="2023-09-20T16:43:24.471" v="2253" actId="1076"/>
          <ac:spMkLst>
            <pc:docMk/>
            <pc:sldMk cId="3619695401" sldId="268"/>
            <ac:spMk id="2" creationId="{6D0F48F6-A374-F094-1B6B-2B6C71981D79}"/>
          </ac:spMkLst>
        </pc:spChg>
        <pc:picChg chg="mod">
          <ac:chgData name="Erskine, Keith" userId="55c84bad-3307-4dd9-8047-134cb823bc9f" providerId="ADAL" clId="{AF839C2D-97DB-4EFE-B162-91B4CFA7F6AF}" dt="2023-09-20T16:43:31.092" v="2255" actId="1076"/>
          <ac:picMkLst>
            <pc:docMk/>
            <pc:sldMk cId="3619695401" sldId="268"/>
            <ac:picMk id="3" creationId="{87CEED8F-61BA-9934-5292-E3384F3A4038}"/>
          </ac:picMkLst>
        </pc:picChg>
        <pc:picChg chg="mod">
          <ac:chgData name="Erskine, Keith" userId="55c84bad-3307-4dd9-8047-134cb823bc9f" providerId="ADAL" clId="{AF839C2D-97DB-4EFE-B162-91B4CFA7F6AF}" dt="2023-09-20T16:43:27.202" v="2254" actId="1076"/>
          <ac:picMkLst>
            <pc:docMk/>
            <pc:sldMk cId="3619695401" sldId="268"/>
            <ac:picMk id="8" creationId="{5DDED208-3407-39E4-BBCD-23A99F94CE67}"/>
          </ac:picMkLst>
        </pc:picChg>
      </pc:sldChg>
      <pc:sldChg chg="addSp delSp modSp mod modAnim">
        <pc:chgData name="Erskine, Keith" userId="55c84bad-3307-4dd9-8047-134cb823bc9f" providerId="ADAL" clId="{AF839C2D-97DB-4EFE-B162-91B4CFA7F6AF}" dt="2023-09-20T03:28:30.392" v="187" actId="27636"/>
        <pc:sldMkLst>
          <pc:docMk/>
          <pc:sldMk cId="4019113273" sldId="269"/>
        </pc:sldMkLst>
        <pc:spChg chg="add mod">
          <ac:chgData name="Erskine, Keith" userId="55c84bad-3307-4dd9-8047-134cb823bc9f" providerId="ADAL" clId="{AF839C2D-97DB-4EFE-B162-91B4CFA7F6AF}" dt="2023-09-20T03:28:30.392" v="187" actId="27636"/>
          <ac:spMkLst>
            <pc:docMk/>
            <pc:sldMk cId="4019113273" sldId="269"/>
            <ac:spMk id="2" creationId="{6A942B80-789F-6CA4-EE72-2C601D9BA3D7}"/>
          </ac:spMkLst>
        </pc:spChg>
        <pc:spChg chg="add del mod">
          <ac:chgData name="Erskine, Keith" userId="55c84bad-3307-4dd9-8047-134cb823bc9f" providerId="ADAL" clId="{AF839C2D-97DB-4EFE-B162-91B4CFA7F6AF}" dt="2023-09-20T03:25:48.473" v="158" actId="478"/>
          <ac:spMkLst>
            <pc:docMk/>
            <pc:sldMk cId="4019113273" sldId="269"/>
            <ac:spMk id="3" creationId="{01B0A85D-6994-C953-78CD-8D0101DD7991}"/>
          </ac:spMkLst>
        </pc:spChg>
        <pc:spChg chg="mod">
          <ac:chgData name="Erskine, Keith" userId="55c84bad-3307-4dd9-8047-134cb823bc9f" providerId="ADAL" clId="{AF839C2D-97DB-4EFE-B162-91B4CFA7F6AF}" dt="2023-09-20T03:24:50.923" v="154" actId="20577"/>
          <ac:spMkLst>
            <pc:docMk/>
            <pc:sldMk cId="4019113273" sldId="269"/>
            <ac:spMk id="5" creationId="{00000000-0000-0000-0000-000000000000}"/>
          </ac:spMkLst>
        </pc:spChg>
        <pc:spChg chg="del">
          <ac:chgData name="Erskine, Keith" userId="55c84bad-3307-4dd9-8047-134cb823bc9f" providerId="ADAL" clId="{AF839C2D-97DB-4EFE-B162-91B4CFA7F6AF}" dt="2023-09-20T03:25:45.903" v="157" actId="478"/>
          <ac:spMkLst>
            <pc:docMk/>
            <pc:sldMk cId="4019113273" sldId="269"/>
            <ac:spMk id="6" creationId="{00000000-0000-0000-0000-000000000000}"/>
          </ac:spMkLst>
        </pc:spChg>
      </pc:sldChg>
      <pc:sldChg chg="del">
        <pc:chgData name="Erskine, Keith" userId="55c84bad-3307-4dd9-8047-134cb823bc9f" providerId="ADAL" clId="{AF839C2D-97DB-4EFE-B162-91B4CFA7F6AF}" dt="2023-09-20T03:14:57.675" v="76" actId="47"/>
        <pc:sldMkLst>
          <pc:docMk/>
          <pc:sldMk cId="1719105378" sldId="270"/>
        </pc:sldMkLst>
      </pc:sldChg>
      <pc:sldChg chg="modSp add ord">
        <pc:chgData name="Erskine, Keith" userId="55c84bad-3307-4dd9-8047-134cb823bc9f" providerId="ADAL" clId="{AF839C2D-97DB-4EFE-B162-91B4CFA7F6AF}" dt="2023-09-20T16:26:34.843" v="2142" actId="1076"/>
        <pc:sldMkLst>
          <pc:docMk/>
          <pc:sldMk cId="289208637" sldId="273"/>
        </pc:sldMkLst>
        <pc:spChg chg="mod">
          <ac:chgData name="Erskine, Keith" userId="55c84bad-3307-4dd9-8047-134cb823bc9f" providerId="ADAL" clId="{AF839C2D-97DB-4EFE-B162-91B4CFA7F6AF}" dt="2023-09-20T16:26:34.843" v="2142" actId="1076"/>
          <ac:spMkLst>
            <pc:docMk/>
            <pc:sldMk cId="289208637" sldId="273"/>
            <ac:spMk id="2" creationId="{10148EC5-0E14-4276-FF44-CB73DCF276F6}"/>
          </ac:spMkLst>
        </pc:spChg>
        <pc:picChg chg="mod">
          <ac:chgData name="Erskine, Keith" userId="55c84bad-3307-4dd9-8047-134cb823bc9f" providerId="ADAL" clId="{AF839C2D-97DB-4EFE-B162-91B4CFA7F6AF}" dt="2023-09-20T16:26:31.043" v="2141" actId="1076"/>
          <ac:picMkLst>
            <pc:docMk/>
            <pc:sldMk cId="289208637" sldId="273"/>
            <ac:picMk id="4" creationId="{46964182-89D3-ED5D-AE8F-B2364F71F845}"/>
          </ac:picMkLst>
        </pc:picChg>
      </pc:sldChg>
      <pc:sldChg chg="addSp modSp add mod ord">
        <pc:chgData name="Erskine, Keith" userId="55c84bad-3307-4dd9-8047-134cb823bc9f" providerId="ADAL" clId="{AF839C2D-97DB-4EFE-B162-91B4CFA7F6AF}" dt="2023-09-20T16:31:25.836" v="2222" actId="1076"/>
        <pc:sldMkLst>
          <pc:docMk/>
          <pc:sldMk cId="1119600180" sldId="275"/>
        </pc:sldMkLst>
        <pc:spChg chg="add mod">
          <ac:chgData name="Erskine, Keith" userId="55c84bad-3307-4dd9-8047-134cb823bc9f" providerId="ADAL" clId="{AF839C2D-97DB-4EFE-B162-91B4CFA7F6AF}" dt="2023-09-20T16:31:16.541" v="2220" actId="1076"/>
          <ac:spMkLst>
            <pc:docMk/>
            <pc:sldMk cId="1119600180" sldId="275"/>
            <ac:spMk id="3" creationId="{CBDE3518-F70F-D287-0B1C-E2FD707FD414}"/>
          </ac:spMkLst>
        </pc:spChg>
        <pc:picChg chg="mod">
          <ac:chgData name="Erskine, Keith" userId="55c84bad-3307-4dd9-8047-134cb823bc9f" providerId="ADAL" clId="{AF839C2D-97DB-4EFE-B162-91B4CFA7F6AF}" dt="2023-09-20T16:29:36.795" v="2170" actId="1076"/>
          <ac:picMkLst>
            <pc:docMk/>
            <pc:sldMk cId="1119600180" sldId="275"/>
            <ac:picMk id="4" creationId="{94251696-C7B0-3831-72F1-E1E97E80149B}"/>
          </ac:picMkLst>
        </pc:picChg>
        <pc:picChg chg="mod">
          <ac:chgData name="Erskine, Keith" userId="55c84bad-3307-4dd9-8047-134cb823bc9f" providerId="ADAL" clId="{AF839C2D-97DB-4EFE-B162-91B4CFA7F6AF}" dt="2023-09-20T16:31:22.784" v="2221" actId="1076"/>
          <ac:picMkLst>
            <pc:docMk/>
            <pc:sldMk cId="1119600180" sldId="275"/>
            <ac:picMk id="7" creationId="{3D51BD25-3A63-E9B4-C77D-CD0259F84EFE}"/>
          </ac:picMkLst>
        </pc:picChg>
        <pc:picChg chg="mod">
          <ac:chgData name="Erskine, Keith" userId="55c84bad-3307-4dd9-8047-134cb823bc9f" providerId="ADAL" clId="{AF839C2D-97DB-4EFE-B162-91B4CFA7F6AF}" dt="2023-09-20T16:31:25.836" v="2222" actId="1076"/>
          <ac:picMkLst>
            <pc:docMk/>
            <pc:sldMk cId="1119600180" sldId="275"/>
            <ac:picMk id="17" creationId="{84C860EC-5E9C-E2CA-290F-DFAFD7937308}"/>
          </ac:picMkLst>
        </pc:picChg>
      </pc:sldChg>
      <pc:sldChg chg="addSp delSp modSp add mod ord">
        <pc:chgData name="Erskine, Keith" userId="55c84bad-3307-4dd9-8047-134cb823bc9f" providerId="ADAL" clId="{AF839C2D-97DB-4EFE-B162-91B4CFA7F6AF}" dt="2023-09-20T16:46:31.693" v="2279" actId="1076"/>
        <pc:sldMkLst>
          <pc:docMk/>
          <pc:sldMk cId="1788257898" sldId="276"/>
        </pc:sldMkLst>
        <pc:picChg chg="add mod">
          <ac:chgData name="Erskine, Keith" userId="55c84bad-3307-4dd9-8047-134cb823bc9f" providerId="ADAL" clId="{AF839C2D-97DB-4EFE-B162-91B4CFA7F6AF}" dt="2023-09-20T16:46:31.693" v="2279" actId="1076"/>
          <ac:picMkLst>
            <pc:docMk/>
            <pc:sldMk cId="1788257898" sldId="276"/>
            <ac:picMk id="3" creationId="{8223A19E-B70C-E0BD-5A12-C59F504C1047}"/>
          </ac:picMkLst>
        </pc:picChg>
        <pc:picChg chg="del mod">
          <ac:chgData name="Erskine, Keith" userId="55c84bad-3307-4dd9-8047-134cb823bc9f" providerId="ADAL" clId="{AF839C2D-97DB-4EFE-B162-91B4CFA7F6AF}" dt="2023-09-20T16:46:09.684" v="2272" actId="478"/>
          <ac:picMkLst>
            <pc:docMk/>
            <pc:sldMk cId="1788257898" sldId="276"/>
            <ac:picMk id="5" creationId="{C74580A1-4C0A-5098-8B23-7BB792608801}"/>
          </ac:picMkLst>
        </pc:picChg>
        <pc:picChg chg="mod">
          <ac:chgData name="Erskine, Keith" userId="55c84bad-3307-4dd9-8047-134cb823bc9f" providerId="ADAL" clId="{AF839C2D-97DB-4EFE-B162-91B4CFA7F6AF}" dt="2023-09-20T16:46:29.100" v="2278" actId="1076"/>
          <ac:picMkLst>
            <pc:docMk/>
            <pc:sldMk cId="1788257898" sldId="276"/>
            <ac:picMk id="9" creationId="{2FD15ED6-BB0E-BC8A-B64C-66CDD4A6AC44}"/>
          </ac:picMkLst>
        </pc:picChg>
        <pc:picChg chg="mod">
          <ac:chgData name="Erskine, Keith" userId="55c84bad-3307-4dd9-8047-134cb823bc9f" providerId="ADAL" clId="{AF839C2D-97DB-4EFE-B162-91B4CFA7F6AF}" dt="2023-09-20T16:42:12.710" v="2244" actId="1076"/>
          <ac:picMkLst>
            <pc:docMk/>
            <pc:sldMk cId="1788257898" sldId="276"/>
            <ac:picMk id="13" creationId="{39FE7E96-5C77-45CC-F899-DDAB0851F2FE}"/>
          </ac:picMkLst>
        </pc:picChg>
      </pc:sldChg>
      <pc:sldChg chg="modSp add mod ord">
        <pc:chgData name="Erskine, Keith" userId="55c84bad-3307-4dd9-8047-134cb823bc9f" providerId="ADAL" clId="{AF839C2D-97DB-4EFE-B162-91B4CFA7F6AF}" dt="2023-09-20T16:41:40.136" v="2238" actId="1076"/>
        <pc:sldMkLst>
          <pc:docMk/>
          <pc:sldMk cId="3244307611" sldId="277"/>
        </pc:sldMkLst>
        <pc:spChg chg="mod">
          <ac:chgData name="Erskine, Keith" userId="55c84bad-3307-4dd9-8047-134cb823bc9f" providerId="ADAL" clId="{AF839C2D-97DB-4EFE-B162-91B4CFA7F6AF}" dt="2023-09-20T16:41:28.511" v="2235" actId="14100"/>
          <ac:spMkLst>
            <pc:docMk/>
            <pc:sldMk cId="3244307611" sldId="277"/>
            <ac:spMk id="2" creationId="{567D62FA-9FB0-B810-A51B-E123D93CFE50}"/>
          </ac:spMkLst>
        </pc:spChg>
        <pc:picChg chg="mod">
          <ac:chgData name="Erskine, Keith" userId="55c84bad-3307-4dd9-8047-134cb823bc9f" providerId="ADAL" clId="{AF839C2D-97DB-4EFE-B162-91B4CFA7F6AF}" dt="2023-09-20T16:41:40.136" v="2238" actId="1076"/>
          <ac:picMkLst>
            <pc:docMk/>
            <pc:sldMk cId="3244307611" sldId="277"/>
            <ac:picMk id="7" creationId="{CFBCD083-7612-E1D6-F2C9-AC9BFE73C91D}"/>
          </ac:picMkLst>
        </pc:picChg>
        <pc:picChg chg="mod">
          <ac:chgData name="Erskine, Keith" userId="55c84bad-3307-4dd9-8047-134cb823bc9f" providerId="ADAL" clId="{AF839C2D-97DB-4EFE-B162-91B4CFA7F6AF}" dt="2023-09-20T16:41:37.464" v="2237" actId="1076"/>
          <ac:picMkLst>
            <pc:docMk/>
            <pc:sldMk cId="3244307611" sldId="277"/>
            <ac:picMk id="10" creationId="{45F57359-CCE4-7716-2071-C97EABDD8480}"/>
          </ac:picMkLst>
        </pc:picChg>
        <pc:picChg chg="mod">
          <ac:chgData name="Erskine, Keith" userId="55c84bad-3307-4dd9-8047-134cb823bc9f" providerId="ADAL" clId="{AF839C2D-97DB-4EFE-B162-91B4CFA7F6AF}" dt="2023-09-20T16:41:33.385" v="2236" actId="1076"/>
          <ac:picMkLst>
            <pc:docMk/>
            <pc:sldMk cId="3244307611" sldId="277"/>
            <ac:picMk id="12" creationId="{11B6D50C-6525-ECBC-D352-2B8974FAA316}"/>
          </ac:picMkLst>
        </pc:picChg>
      </pc:sldChg>
      <pc:sldChg chg="delSp modSp add mod ord">
        <pc:chgData name="Erskine, Keith" userId="55c84bad-3307-4dd9-8047-134cb823bc9f" providerId="ADAL" clId="{AF839C2D-97DB-4EFE-B162-91B4CFA7F6AF}" dt="2023-09-20T16:43:13.727" v="2252" actId="1076"/>
        <pc:sldMkLst>
          <pc:docMk/>
          <pc:sldMk cId="1721400671" sldId="278"/>
        </pc:sldMkLst>
        <pc:picChg chg="mod">
          <ac:chgData name="Erskine, Keith" userId="55c84bad-3307-4dd9-8047-134cb823bc9f" providerId="ADAL" clId="{AF839C2D-97DB-4EFE-B162-91B4CFA7F6AF}" dt="2023-09-20T16:42:59.938" v="2248" actId="1076"/>
          <ac:picMkLst>
            <pc:docMk/>
            <pc:sldMk cId="1721400671" sldId="278"/>
            <ac:picMk id="7" creationId="{1D586F87-DC42-7446-48A8-EE315FB4E1E1}"/>
          </ac:picMkLst>
        </pc:picChg>
        <pc:picChg chg="mod">
          <ac:chgData name="Erskine, Keith" userId="55c84bad-3307-4dd9-8047-134cb823bc9f" providerId="ADAL" clId="{AF839C2D-97DB-4EFE-B162-91B4CFA7F6AF}" dt="2023-09-20T16:43:13.727" v="2252" actId="1076"/>
          <ac:picMkLst>
            <pc:docMk/>
            <pc:sldMk cId="1721400671" sldId="278"/>
            <ac:picMk id="11" creationId="{1A46ABFD-4FB6-E493-E384-7955E2162793}"/>
          </ac:picMkLst>
        </pc:picChg>
        <pc:picChg chg="del mod">
          <ac:chgData name="Erskine, Keith" userId="55c84bad-3307-4dd9-8047-134cb823bc9f" providerId="ADAL" clId="{AF839C2D-97DB-4EFE-B162-91B4CFA7F6AF}" dt="2023-09-20T16:43:08.813" v="2251" actId="478"/>
          <ac:picMkLst>
            <pc:docMk/>
            <pc:sldMk cId="1721400671" sldId="278"/>
            <ac:picMk id="12" creationId="{5A92570C-BD2E-937E-48B9-121FE6D406CE}"/>
          </ac:picMkLst>
        </pc:picChg>
      </pc:sldChg>
      <pc:sldChg chg="del">
        <pc:chgData name="Erskine, Keith" userId="55c84bad-3307-4dd9-8047-134cb823bc9f" providerId="ADAL" clId="{AF839C2D-97DB-4EFE-B162-91B4CFA7F6AF}" dt="2023-09-20T16:46:55.186" v="2283" actId="47"/>
        <pc:sldMkLst>
          <pc:docMk/>
          <pc:sldMk cId="3826035865" sldId="280"/>
        </pc:sldMkLst>
      </pc:sldChg>
      <pc:sldChg chg="del">
        <pc:chgData name="Erskine, Keith" userId="55c84bad-3307-4dd9-8047-134cb823bc9f" providerId="ADAL" clId="{AF839C2D-97DB-4EFE-B162-91B4CFA7F6AF}" dt="2023-09-20T16:48:59.903" v="2307" actId="47"/>
        <pc:sldMkLst>
          <pc:docMk/>
          <pc:sldMk cId="2171040388" sldId="281"/>
        </pc:sldMkLst>
      </pc:sldChg>
      <pc:sldChg chg="del">
        <pc:chgData name="Erskine, Keith" userId="55c84bad-3307-4dd9-8047-134cb823bc9f" providerId="ADAL" clId="{AF839C2D-97DB-4EFE-B162-91B4CFA7F6AF}" dt="2023-09-20T16:49:42.321" v="2325" actId="47"/>
        <pc:sldMkLst>
          <pc:docMk/>
          <pc:sldMk cId="2229802329" sldId="282"/>
        </pc:sldMkLst>
      </pc:sldChg>
      <pc:sldChg chg="addSp modSp add mod ord">
        <pc:chgData name="Erskine, Keith" userId="55c84bad-3307-4dd9-8047-134cb823bc9f" providerId="ADAL" clId="{AF839C2D-97DB-4EFE-B162-91B4CFA7F6AF}" dt="2023-09-20T16:48:32.224" v="2303" actId="1076"/>
        <pc:sldMkLst>
          <pc:docMk/>
          <pc:sldMk cId="2813595356" sldId="284"/>
        </pc:sldMkLst>
        <pc:spChg chg="mod">
          <ac:chgData name="Erskine, Keith" userId="55c84bad-3307-4dd9-8047-134cb823bc9f" providerId="ADAL" clId="{AF839C2D-97DB-4EFE-B162-91B4CFA7F6AF}" dt="2023-09-20T16:42:45.873" v="2245" actId="1076"/>
          <ac:spMkLst>
            <pc:docMk/>
            <pc:sldMk cId="2813595356" sldId="284"/>
            <ac:spMk id="2" creationId="{7A42E9C7-1EA9-E99F-A636-4A48D0E27C6B}"/>
          </ac:spMkLst>
        </pc:spChg>
        <pc:picChg chg="add mod">
          <ac:chgData name="Erskine, Keith" userId="55c84bad-3307-4dd9-8047-134cb823bc9f" providerId="ADAL" clId="{AF839C2D-97DB-4EFE-B162-91B4CFA7F6AF}" dt="2023-09-20T16:48:20.519" v="2300" actId="1076"/>
          <ac:picMkLst>
            <pc:docMk/>
            <pc:sldMk cId="2813595356" sldId="284"/>
            <ac:picMk id="3" creationId="{64080149-2586-0CFF-8E03-D4A63BB9BD34}"/>
          </ac:picMkLst>
        </pc:picChg>
        <pc:picChg chg="mod ord">
          <ac:chgData name="Erskine, Keith" userId="55c84bad-3307-4dd9-8047-134cb823bc9f" providerId="ADAL" clId="{AF839C2D-97DB-4EFE-B162-91B4CFA7F6AF}" dt="2023-09-20T16:48:32.224" v="2303" actId="1076"/>
          <ac:picMkLst>
            <pc:docMk/>
            <pc:sldMk cId="2813595356" sldId="284"/>
            <ac:picMk id="9" creationId="{2BC455B7-FA18-4166-496D-CD2177B5BE39}"/>
          </ac:picMkLst>
        </pc:picChg>
        <pc:picChg chg="mod">
          <ac:chgData name="Erskine, Keith" userId="55c84bad-3307-4dd9-8047-134cb823bc9f" providerId="ADAL" clId="{AF839C2D-97DB-4EFE-B162-91B4CFA7F6AF}" dt="2023-09-20T16:48:24.893" v="2301" actId="1076"/>
          <ac:picMkLst>
            <pc:docMk/>
            <pc:sldMk cId="2813595356" sldId="284"/>
            <ac:picMk id="12" creationId="{25075786-ADE5-1D64-4808-0B32FDC4D859}"/>
          </ac:picMkLst>
        </pc:picChg>
      </pc:sldChg>
      <pc:sldChg chg="del">
        <pc:chgData name="Erskine, Keith" userId="55c84bad-3307-4dd9-8047-134cb823bc9f" providerId="ADAL" clId="{AF839C2D-97DB-4EFE-B162-91B4CFA7F6AF}" dt="2023-09-20T03:15:00.541" v="77" actId="47"/>
        <pc:sldMkLst>
          <pc:docMk/>
          <pc:sldMk cId="98424232" sldId="287"/>
        </pc:sldMkLst>
      </pc:sldChg>
      <pc:sldChg chg="del">
        <pc:chgData name="Erskine, Keith" userId="55c84bad-3307-4dd9-8047-134cb823bc9f" providerId="ADAL" clId="{AF839C2D-97DB-4EFE-B162-91B4CFA7F6AF}" dt="2023-09-20T16:49:04.337" v="2309" actId="47"/>
        <pc:sldMkLst>
          <pc:docMk/>
          <pc:sldMk cId="3295748815" sldId="288"/>
        </pc:sldMkLst>
      </pc:sldChg>
      <pc:sldChg chg="del">
        <pc:chgData name="Erskine, Keith" userId="55c84bad-3307-4dd9-8047-134cb823bc9f" providerId="ADAL" clId="{AF839C2D-97DB-4EFE-B162-91B4CFA7F6AF}" dt="2023-09-20T16:49:02.611" v="2308" actId="47"/>
        <pc:sldMkLst>
          <pc:docMk/>
          <pc:sldMk cId="3035751075" sldId="289"/>
        </pc:sldMkLst>
      </pc:sldChg>
      <pc:sldChg chg="del">
        <pc:chgData name="Erskine, Keith" userId="55c84bad-3307-4dd9-8047-134cb823bc9f" providerId="ADAL" clId="{AF839C2D-97DB-4EFE-B162-91B4CFA7F6AF}" dt="2023-09-20T16:48:58.756" v="2306" actId="47"/>
        <pc:sldMkLst>
          <pc:docMk/>
          <pc:sldMk cId="195705072" sldId="290"/>
        </pc:sldMkLst>
      </pc:sldChg>
      <pc:sldChg chg="del">
        <pc:chgData name="Erskine, Keith" userId="55c84bad-3307-4dd9-8047-134cb823bc9f" providerId="ADAL" clId="{AF839C2D-97DB-4EFE-B162-91B4CFA7F6AF}" dt="2023-09-20T16:48:50.359" v="2305" actId="47"/>
        <pc:sldMkLst>
          <pc:docMk/>
          <pc:sldMk cId="1731817630" sldId="291"/>
        </pc:sldMkLst>
      </pc:sldChg>
      <pc:sldChg chg="delSp del mod">
        <pc:chgData name="Erskine, Keith" userId="55c84bad-3307-4dd9-8047-134cb823bc9f" providerId="ADAL" clId="{AF839C2D-97DB-4EFE-B162-91B4CFA7F6AF}" dt="2023-09-20T16:48:39.746" v="2304" actId="47"/>
        <pc:sldMkLst>
          <pc:docMk/>
          <pc:sldMk cId="2437162224" sldId="292"/>
        </pc:sldMkLst>
        <pc:picChg chg="del">
          <ac:chgData name="Erskine, Keith" userId="55c84bad-3307-4dd9-8047-134cb823bc9f" providerId="ADAL" clId="{AF839C2D-97DB-4EFE-B162-91B4CFA7F6AF}" dt="2023-09-20T16:47:27.923" v="2286" actId="21"/>
          <ac:picMkLst>
            <pc:docMk/>
            <pc:sldMk cId="2437162224" sldId="292"/>
            <ac:picMk id="11" creationId="{00000000-0000-0000-0000-000000000000}"/>
          </ac:picMkLst>
        </pc:picChg>
      </pc:sldChg>
      <pc:sldChg chg="addSp delSp modSp del">
        <pc:chgData name="Erskine, Keith" userId="55c84bad-3307-4dd9-8047-134cb823bc9f" providerId="ADAL" clId="{AF839C2D-97DB-4EFE-B162-91B4CFA7F6AF}" dt="2023-09-20T16:51:25.502" v="2354" actId="47"/>
        <pc:sldMkLst>
          <pc:docMk/>
          <pc:sldMk cId="4195235356" sldId="294"/>
        </pc:sldMkLst>
        <pc:spChg chg="add mod">
          <ac:chgData name="Erskine, Keith" userId="55c84bad-3307-4dd9-8047-134cb823bc9f" providerId="ADAL" clId="{AF839C2D-97DB-4EFE-B162-91B4CFA7F6AF}" dt="2023-09-20T16:49:51.045" v="2327" actId="21"/>
          <ac:spMkLst>
            <pc:docMk/>
            <pc:sldMk cId="4195235356" sldId="294"/>
            <ac:spMk id="3" creationId="{BB0C1754-4E0C-E051-6821-EEE3AF425009}"/>
          </ac:spMkLst>
        </pc:spChg>
        <pc:picChg chg="del">
          <ac:chgData name="Erskine, Keith" userId="55c84bad-3307-4dd9-8047-134cb823bc9f" providerId="ADAL" clId="{AF839C2D-97DB-4EFE-B162-91B4CFA7F6AF}" dt="2023-09-20T16:49:51.045" v="2327" actId="21"/>
          <ac:picMkLst>
            <pc:docMk/>
            <pc:sldMk cId="4195235356" sldId="294"/>
            <ac:picMk id="4" creationId="{00000000-0000-0000-0000-000000000000}"/>
          </ac:picMkLst>
        </pc:picChg>
      </pc:sldChg>
      <pc:sldChg chg="del">
        <pc:chgData name="Erskine, Keith" userId="55c84bad-3307-4dd9-8047-134cb823bc9f" providerId="ADAL" clId="{AF839C2D-97DB-4EFE-B162-91B4CFA7F6AF}" dt="2023-09-20T03:15:02.530" v="78" actId="47"/>
        <pc:sldMkLst>
          <pc:docMk/>
          <pc:sldMk cId="4014053256" sldId="296"/>
        </pc:sldMkLst>
      </pc:sldChg>
      <pc:sldChg chg="del">
        <pc:chgData name="Erskine, Keith" userId="55c84bad-3307-4dd9-8047-134cb823bc9f" providerId="ADAL" clId="{AF839C2D-97DB-4EFE-B162-91B4CFA7F6AF}" dt="2023-09-20T16:46:42.310" v="2280" actId="47"/>
        <pc:sldMkLst>
          <pc:docMk/>
          <pc:sldMk cId="3218088151" sldId="297"/>
        </pc:sldMkLst>
      </pc:sldChg>
      <pc:sldChg chg="del">
        <pc:chgData name="Erskine, Keith" userId="55c84bad-3307-4dd9-8047-134cb823bc9f" providerId="ADAL" clId="{AF839C2D-97DB-4EFE-B162-91B4CFA7F6AF}" dt="2023-09-20T16:46:59.644" v="2284" actId="47"/>
        <pc:sldMkLst>
          <pc:docMk/>
          <pc:sldMk cId="2066042582" sldId="298"/>
        </pc:sldMkLst>
      </pc:sldChg>
      <pc:sldChg chg="del">
        <pc:chgData name="Erskine, Keith" userId="55c84bad-3307-4dd9-8047-134cb823bc9f" providerId="ADAL" clId="{AF839C2D-97DB-4EFE-B162-91B4CFA7F6AF}" dt="2023-09-20T16:46:48.612" v="2281" actId="47"/>
        <pc:sldMkLst>
          <pc:docMk/>
          <pc:sldMk cId="3133300525" sldId="299"/>
        </pc:sldMkLst>
      </pc:sldChg>
      <pc:sldChg chg="del">
        <pc:chgData name="Erskine, Keith" userId="55c84bad-3307-4dd9-8047-134cb823bc9f" providerId="ADAL" clId="{AF839C2D-97DB-4EFE-B162-91B4CFA7F6AF}" dt="2023-09-20T16:46:50.940" v="2282" actId="47"/>
        <pc:sldMkLst>
          <pc:docMk/>
          <pc:sldMk cId="2663390077" sldId="300"/>
        </pc:sldMkLst>
      </pc:sldChg>
      <pc:sldChg chg="add del">
        <pc:chgData name="Erskine, Keith" userId="55c84bad-3307-4dd9-8047-134cb823bc9f" providerId="ADAL" clId="{AF839C2D-97DB-4EFE-B162-91B4CFA7F6AF}" dt="2023-09-20T03:22:47.997" v="130" actId="47"/>
        <pc:sldMkLst>
          <pc:docMk/>
          <pc:sldMk cId="1191076041" sldId="301"/>
        </pc:sldMkLst>
      </pc:sldChg>
      <pc:sldChg chg="add del">
        <pc:chgData name="Erskine, Keith" userId="55c84bad-3307-4dd9-8047-134cb823bc9f" providerId="ADAL" clId="{AF839C2D-97DB-4EFE-B162-91B4CFA7F6AF}" dt="2023-09-20T03:22:49.125" v="131" actId="47"/>
        <pc:sldMkLst>
          <pc:docMk/>
          <pc:sldMk cId="1450226677" sldId="302"/>
        </pc:sldMkLst>
      </pc:sldChg>
      <pc:sldChg chg="modSp add mod ord">
        <pc:chgData name="Erskine, Keith" userId="55c84bad-3307-4dd9-8047-134cb823bc9f" providerId="ADAL" clId="{AF839C2D-97DB-4EFE-B162-91B4CFA7F6AF}" dt="2023-09-20T16:56:39.762" v="2443" actId="20577"/>
        <pc:sldMkLst>
          <pc:docMk/>
          <pc:sldMk cId="2952226188" sldId="303"/>
        </pc:sldMkLst>
        <pc:spChg chg="mod">
          <ac:chgData name="Erskine, Keith" userId="55c84bad-3307-4dd9-8047-134cb823bc9f" providerId="ADAL" clId="{AF839C2D-97DB-4EFE-B162-91B4CFA7F6AF}" dt="2023-09-20T16:56:39.762" v="2443" actId="20577"/>
          <ac:spMkLst>
            <pc:docMk/>
            <pc:sldMk cId="2952226188" sldId="303"/>
            <ac:spMk id="3" creationId="{95058475-7BF2-2132-9F1E-E2432329F5FD}"/>
          </ac:spMkLst>
        </pc:spChg>
      </pc:sldChg>
      <pc:sldChg chg="add del ord">
        <pc:chgData name="Erskine, Keith" userId="55c84bad-3307-4dd9-8047-134cb823bc9f" providerId="ADAL" clId="{AF839C2D-97DB-4EFE-B162-91B4CFA7F6AF}" dt="2023-09-20T03:28:39.493" v="188" actId="47"/>
        <pc:sldMkLst>
          <pc:docMk/>
          <pc:sldMk cId="1605664800" sldId="304"/>
        </pc:sldMkLst>
      </pc:sldChg>
      <pc:sldChg chg="addSp delSp modSp add mod ord">
        <pc:chgData name="Erskine, Keith" userId="55c84bad-3307-4dd9-8047-134cb823bc9f" providerId="ADAL" clId="{AF839C2D-97DB-4EFE-B162-91B4CFA7F6AF}" dt="2023-09-20T16:22:38.184" v="2085" actId="14100"/>
        <pc:sldMkLst>
          <pc:docMk/>
          <pc:sldMk cId="3344254499" sldId="305"/>
        </pc:sldMkLst>
        <pc:spChg chg="mod">
          <ac:chgData name="Erskine, Keith" userId="55c84bad-3307-4dd9-8047-134cb823bc9f" providerId="ADAL" clId="{AF839C2D-97DB-4EFE-B162-91B4CFA7F6AF}" dt="2023-09-20T04:15:00.313" v="1538" actId="403"/>
          <ac:spMkLst>
            <pc:docMk/>
            <pc:sldMk cId="3344254499" sldId="305"/>
            <ac:spMk id="2" creationId="{31C9AACC-6329-F7D0-D7CF-7CD01BAF4978}"/>
          </ac:spMkLst>
        </pc:spChg>
        <pc:picChg chg="add del mod">
          <ac:chgData name="Erskine, Keith" userId="55c84bad-3307-4dd9-8047-134cb823bc9f" providerId="ADAL" clId="{AF839C2D-97DB-4EFE-B162-91B4CFA7F6AF}" dt="2023-09-20T04:14:24.874" v="1534" actId="478"/>
          <ac:picMkLst>
            <pc:docMk/>
            <pc:sldMk cId="3344254499" sldId="305"/>
            <ac:picMk id="3" creationId="{6035BCC4-99B3-5C2A-B320-FA08FF4AD498}"/>
          </ac:picMkLst>
        </pc:picChg>
        <pc:picChg chg="add mod">
          <ac:chgData name="Erskine, Keith" userId="55c84bad-3307-4dd9-8047-134cb823bc9f" providerId="ADAL" clId="{AF839C2D-97DB-4EFE-B162-91B4CFA7F6AF}" dt="2023-09-20T16:22:38.184" v="2085" actId="14100"/>
          <ac:picMkLst>
            <pc:docMk/>
            <pc:sldMk cId="3344254499" sldId="305"/>
            <ac:picMk id="4" creationId="{A803C7DF-8B68-024C-8AFF-35C12B3F808E}"/>
          </ac:picMkLst>
        </pc:picChg>
        <pc:picChg chg="del mod">
          <ac:chgData name="Erskine, Keith" userId="55c84bad-3307-4dd9-8047-134cb823bc9f" providerId="ADAL" clId="{AF839C2D-97DB-4EFE-B162-91B4CFA7F6AF}" dt="2023-09-20T04:13:11.542" v="1528" actId="478"/>
          <ac:picMkLst>
            <pc:docMk/>
            <pc:sldMk cId="3344254499" sldId="305"/>
            <ac:picMk id="5" creationId="{988CD171-0248-1B83-411B-B279E3EA941B}"/>
          </ac:picMkLst>
        </pc:picChg>
        <pc:picChg chg="del mod">
          <ac:chgData name="Erskine, Keith" userId="55c84bad-3307-4dd9-8047-134cb823bc9f" providerId="ADAL" clId="{AF839C2D-97DB-4EFE-B162-91B4CFA7F6AF}" dt="2023-09-20T04:13:14.202" v="1529" actId="478"/>
          <ac:picMkLst>
            <pc:docMk/>
            <pc:sldMk cId="3344254499" sldId="305"/>
            <ac:picMk id="6" creationId="{081E3DB7-9981-0B77-FB28-CC3B58B13497}"/>
          </ac:picMkLst>
        </pc:picChg>
      </pc:sldChg>
      <pc:sldChg chg="modSp add mod ord">
        <pc:chgData name="Erskine, Keith" userId="55c84bad-3307-4dd9-8047-134cb823bc9f" providerId="ADAL" clId="{AF839C2D-97DB-4EFE-B162-91B4CFA7F6AF}" dt="2023-09-20T16:24:55.616" v="2110" actId="1076"/>
        <pc:sldMkLst>
          <pc:docMk/>
          <pc:sldMk cId="3395180975" sldId="306"/>
        </pc:sldMkLst>
        <pc:spChg chg="mod">
          <ac:chgData name="Erskine, Keith" userId="55c84bad-3307-4dd9-8047-134cb823bc9f" providerId="ADAL" clId="{AF839C2D-97DB-4EFE-B162-91B4CFA7F6AF}" dt="2023-09-20T16:21:26.302" v="2073" actId="1076"/>
          <ac:spMkLst>
            <pc:docMk/>
            <pc:sldMk cId="3395180975" sldId="306"/>
            <ac:spMk id="2" creationId="{FA97F66F-CA90-7762-494F-2B3BCD1DFBE2}"/>
          </ac:spMkLst>
        </pc:spChg>
        <pc:spChg chg="mod">
          <ac:chgData name="Erskine, Keith" userId="55c84bad-3307-4dd9-8047-134cb823bc9f" providerId="ADAL" clId="{AF839C2D-97DB-4EFE-B162-91B4CFA7F6AF}" dt="2023-09-20T16:24:52.631" v="2109" actId="1076"/>
          <ac:spMkLst>
            <pc:docMk/>
            <pc:sldMk cId="3395180975" sldId="306"/>
            <ac:spMk id="6" creationId="{F0AE566C-4A74-442F-7943-1497541F53DB}"/>
          </ac:spMkLst>
        </pc:spChg>
        <pc:spChg chg="mod">
          <ac:chgData name="Erskine, Keith" userId="55c84bad-3307-4dd9-8047-134cb823bc9f" providerId="ADAL" clId="{AF839C2D-97DB-4EFE-B162-91B4CFA7F6AF}" dt="2023-09-20T16:23:50.712" v="2099" actId="1076"/>
          <ac:spMkLst>
            <pc:docMk/>
            <pc:sldMk cId="3395180975" sldId="306"/>
            <ac:spMk id="7" creationId="{D6A9F651-760C-7460-363A-F4B61311AD82}"/>
          </ac:spMkLst>
        </pc:spChg>
        <pc:spChg chg="mod">
          <ac:chgData name="Erskine, Keith" userId="55c84bad-3307-4dd9-8047-134cb823bc9f" providerId="ADAL" clId="{AF839C2D-97DB-4EFE-B162-91B4CFA7F6AF}" dt="2023-09-20T16:24:55.616" v="2110" actId="1076"/>
          <ac:spMkLst>
            <pc:docMk/>
            <pc:sldMk cId="3395180975" sldId="306"/>
            <ac:spMk id="10" creationId="{F23A2968-9366-26C3-3707-72E12AD470F0}"/>
          </ac:spMkLst>
        </pc:spChg>
        <pc:picChg chg="mod">
          <ac:chgData name="Erskine, Keith" userId="55c84bad-3307-4dd9-8047-134cb823bc9f" providerId="ADAL" clId="{AF839C2D-97DB-4EFE-B162-91B4CFA7F6AF}" dt="2023-09-20T16:24:41.831" v="2106" actId="14100"/>
          <ac:picMkLst>
            <pc:docMk/>
            <pc:sldMk cId="3395180975" sldId="306"/>
            <ac:picMk id="4" creationId="{32E9DAAC-6A51-B7A0-1CE6-97F57EBC6F9A}"/>
          </ac:picMkLst>
        </pc:picChg>
        <pc:picChg chg="mod">
          <ac:chgData name="Erskine, Keith" userId="55c84bad-3307-4dd9-8047-134cb823bc9f" providerId="ADAL" clId="{AF839C2D-97DB-4EFE-B162-91B4CFA7F6AF}" dt="2023-09-20T16:24:48.742" v="2108" actId="14100"/>
          <ac:picMkLst>
            <pc:docMk/>
            <pc:sldMk cId="3395180975" sldId="306"/>
            <ac:picMk id="5" creationId="{244ECD3C-1D20-BA33-70EF-47F5708C3AB8}"/>
          </ac:picMkLst>
        </pc:picChg>
        <pc:picChg chg="mod">
          <ac:chgData name="Erskine, Keith" userId="55c84bad-3307-4dd9-8047-134cb823bc9f" providerId="ADAL" clId="{AF839C2D-97DB-4EFE-B162-91B4CFA7F6AF}" dt="2023-09-20T16:24:45.434" v="2107" actId="14100"/>
          <ac:picMkLst>
            <pc:docMk/>
            <pc:sldMk cId="3395180975" sldId="306"/>
            <ac:picMk id="9" creationId="{241F88AD-9F4D-BBF6-06F7-ECB148BC84B4}"/>
          </ac:picMkLst>
        </pc:picChg>
      </pc:sldChg>
      <pc:sldChg chg="addSp modSp add mod ord">
        <pc:chgData name="Erskine, Keith" userId="55c84bad-3307-4dd9-8047-134cb823bc9f" providerId="ADAL" clId="{AF839C2D-97DB-4EFE-B162-91B4CFA7F6AF}" dt="2023-09-20T16:26:18.344" v="2140" actId="20577"/>
        <pc:sldMkLst>
          <pc:docMk/>
          <pc:sldMk cId="1929102817" sldId="307"/>
        </pc:sldMkLst>
        <pc:spChg chg="mod">
          <ac:chgData name="Erskine, Keith" userId="55c84bad-3307-4dd9-8047-134cb823bc9f" providerId="ADAL" clId="{AF839C2D-97DB-4EFE-B162-91B4CFA7F6AF}" dt="2023-09-20T16:25:27.957" v="2114" actId="20577"/>
          <ac:spMkLst>
            <pc:docMk/>
            <pc:sldMk cId="1929102817" sldId="307"/>
            <ac:spMk id="2" creationId="{328D2B57-0A5B-C28D-590F-F27A5086AAFC}"/>
          </ac:spMkLst>
        </pc:spChg>
        <pc:spChg chg="add mod">
          <ac:chgData name="Erskine, Keith" userId="55c84bad-3307-4dd9-8047-134cb823bc9f" providerId="ADAL" clId="{AF839C2D-97DB-4EFE-B162-91B4CFA7F6AF}" dt="2023-09-20T16:26:18.344" v="2140" actId="20577"/>
          <ac:spMkLst>
            <pc:docMk/>
            <pc:sldMk cId="1929102817" sldId="307"/>
            <ac:spMk id="3" creationId="{577BEBA6-D413-439E-C8A3-7A047311B033}"/>
          </ac:spMkLst>
        </pc:spChg>
        <pc:picChg chg="mod">
          <ac:chgData name="Erskine, Keith" userId="55c84bad-3307-4dd9-8047-134cb823bc9f" providerId="ADAL" clId="{AF839C2D-97DB-4EFE-B162-91B4CFA7F6AF}" dt="2023-09-20T16:26:02.462" v="2137" actId="1076"/>
          <ac:picMkLst>
            <pc:docMk/>
            <pc:sldMk cId="1929102817" sldId="307"/>
            <ac:picMk id="5" creationId="{4920C37C-D0A6-0F40-FC8D-BB9F72D298CD}"/>
          </ac:picMkLst>
        </pc:picChg>
      </pc:sldChg>
      <pc:sldChg chg="modSp add mod ord">
        <pc:chgData name="Erskine, Keith" userId="55c84bad-3307-4dd9-8047-134cb823bc9f" providerId="ADAL" clId="{AF839C2D-97DB-4EFE-B162-91B4CFA7F6AF}" dt="2023-09-20T16:28:48.941" v="2166" actId="20577"/>
        <pc:sldMkLst>
          <pc:docMk/>
          <pc:sldMk cId="2237928057" sldId="308"/>
        </pc:sldMkLst>
        <pc:spChg chg="mod">
          <ac:chgData name="Erskine, Keith" userId="55c84bad-3307-4dd9-8047-134cb823bc9f" providerId="ADAL" clId="{AF839C2D-97DB-4EFE-B162-91B4CFA7F6AF}" dt="2023-09-20T16:28:48.941" v="2166" actId="20577"/>
          <ac:spMkLst>
            <pc:docMk/>
            <pc:sldMk cId="2237928057" sldId="308"/>
            <ac:spMk id="2" creationId="{CEA82048-53A7-227E-D0D1-875F96DB9323}"/>
          </ac:spMkLst>
        </pc:spChg>
        <pc:spChg chg="mod">
          <ac:chgData name="Erskine, Keith" userId="55c84bad-3307-4dd9-8047-134cb823bc9f" providerId="ADAL" clId="{AF839C2D-97DB-4EFE-B162-91B4CFA7F6AF}" dt="2023-09-20T16:27:01.871" v="2157" actId="20577"/>
          <ac:spMkLst>
            <pc:docMk/>
            <pc:sldMk cId="2237928057" sldId="308"/>
            <ac:spMk id="3" creationId="{47C3818A-AEF6-D0C9-3F50-906F851D6797}"/>
          </ac:spMkLst>
        </pc:spChg>
      </pc:sldChg>
      <pc:sldChg chg="modSp add ord">
        <pc:chgData name="Erskine, Keith" userId="55c84bad-3307-4dd9-8047-134cb823bc9f" providerId="ADAL" clId="{AF839C2D-97DB-4EFE-B162-91B4CFA7F6AF}" dt="2023-09-20T16:40:24.109" v="2223" actId="1076"/>
        <pc:sldMkLst>
          <pc:docMk/>
          <pc:sldMk cId="428328411" sldId="309"/>
        </pc:sldMkLst>
        <pc:spChg chg="mod">
          <ac:chgData name="Erskine, Keith" userId="55c84bad-3307-4dd9-8047-134cb823bc9f" providerId="ADAL" clId="{AF839C2D-97DB-4EFE-B162-91B4CFA7F6AF}" dt="2023-09-20T16:40:24.109" v="2223" actId="1076"/>
          <ac:spMkLst>
            <pc:docMk/>
            <pc:sldMk cId="428328411" sldId="309"/>
            <ac:spMk id="4" creationId="{B63C22F2-8F50-1E2B-9713-F2C0C2253CC0}"/>
          </ac:spMkLst>
        </pc:spChg>
      </pc:sldChg>
      <pc:sldChg chg="modSp add mod ord">
        <pc:chgData name="Erskine, Keith" userId="55c84bad-3307-4dd9-8047-134cb823bc9f" providerId="ADAL" clId="{AF839C2D-97DB-4EFE-B162-91B4CFA7F6AF}" dt="2023-09-20T16:41:05.141" v="2230" actId="14100"/>
        <pc:sldMkLst>
          <pc:docMk/>
          <pc:sldMk cId="2773608831" sldId="310"/>
        </pc:sldMkLst>
        <pc:spChg chg="mod">
          <ac:chgData name="Erskine, Keith" userId="55c84bad-3307-4dd9-8047-134cb823bc9f" providerId="ADAL" clId="{AF839C2D-97DB-4EFE-B162-91B4CFA7F6AF}" dt="2023-09-20T16:40:40.029" v="2226" actId="14100"/>
          <ac:spMkLst>
            <pc:docMk/>
            <pc:sldMk cId="2773608831" sldId="310"/>
            <ac:spMk id="2" creationId="{413F455A-1827-5A32-93CF-1953619EAED2}"/>
          </ac:spMkLst>
        </pc:spChg>
        <pc:picChg chg="mod">
          <ac:chgData name="Erskine, Keith" userId="55c84bad-3307-4dd9-8047-134cb823bc9f" providerId="ADAL" clId="{AF839C2D-97DB-4EFE-B162-91B4CFA7F6AF}" dt="2023-09-20T16:40:32.684" v="2224" actId="1076"/>
          <ac:picMkLst>
            <pc:docMk/>
            <pc:sldMk cId="2773608831" sldId="310"/>
            <ac:picMk id="5" creationId="{2D8EAB73-7363-D941-C258-1F724E79754F}"/>
          </ac:picMkLst>
        </pc:picChg>
        <pc:picChg chg="mod">
          <ac:chgData name="Erskine, Keith" userId="55c84bad-3307-4dd9-8047-134cb823bc9f" providerId="ADAL" clId="{AF839C2D-97DB-4EFE-B162-91B4CFA7F6AF}" dt="2023-09-20T16:41:05.141" v="2230" actId="14100"/>
          <ac:picMkLst>
            <pc:docMk/>
            <pc:sldMk cId="2773608831" sldId="310"/>
            <ac:picMk id="1026" creationId="{91705C6E-ACFA-2199-5944-3A0B00A6D22C}"/>
          </ac:picMkLst>
        </pc:picChg>
        <pc:picChg chg="mod">
          <ac:chgData name="Erskine, Keith" userId="55c84bad-3307-4dd9-8047-134cb823bc9f" providerId="ADAL" clId="{AF839C2D-97DB-4EFE-B162-91B4CFA7F6AF}" dt="2023-09-20T16:41:00.396" v="2229" actId="1076"/>
          <ac:picMkLst>
            <pc:docMk/>
            <pc:sldMk cId="2773608831" sldId="310"/>
            <ac:picMk id="1028" creationId="{A9FBD88F-1C2E-348D-3C5C-A8E12FE39117}"/>
          </ac:picMkLst>
        </pc:picChg>
      </pc:sldChg>
      <pc:sldChg chg="modSp add mod ord">
        <pc:chgData name="Erskine, Keith" userId="55c84bad-3307-4dd9-8047-134cb823bc9f" providerId="ADAL" clId="{AF839C2D-97DB-4EFE-B162-91B4CFA7F6AF}" dt="2023-09-20T16:41:22.039" v="2234" actId="1076"/>
        <pc:sldMkLst>
          <pc:docMk/>
          <pc:sldMk cId="2751447775" sldId="311"/>
        </pc:sldMkLst>
        <pc:spChg chg="mod">
          <ac:chgData name="Erskine, Keith" userId="55c84bad-3307-4dd9-8047-134cb823bc9f" providerId="ADAL" clId="{AF839C2D-97DB-4EFE-B162-91B4CFA7F6AF}" dt="2023-09-20T16:41:22.039" v="2234" actId="1076"/>
          <ac:spMkLst>
            <pc:docMk/>
            <pc:sldMk cId="2751447775" sldId="311"/>
            <ac:spMk id="2" creationId="{A9E2202D-4587-3EDA-F2F0-E09B768211AD}"/>
          </ac:spMkLst>
        </pc:spChg>
        <pc:picChg chg="mod">
          <ac:chgData name="Erskine, Keith" userId="55c84bad-3307-4dd9-8047-134cb823bc9f" providerId="ADAL" clId="{AF839C2D-97DB-4EFE-B162-91B4CFA7F6AF}" dt="2023-09-20T16:41:12.664" v="2232" actId="1076"/>
          <ac:picMkLst>
            <pc:docMk/>
            <pc:sldMk cId="2751447775" sldId="311"/>
            <ac:picMk id="4" creationId="{8F87DB3A-E990-D2F2-E78D-1B8FA6172FCD}"/>
          </ac:picMkLst>
        </pc:picChg>
      </pc:sldChg>
      <pc:sldChg chg="add ord">
        <pc:chgData name="Erskine, Keith" userId="55c84bad-3307-4dd9-8047-134cb823bc9f" providerId="ADAL" clId="{AF839C2D-97DB-4EFE-B162-91B4CFA7F6AF}" dt="2023-09-20T03:35:24.074" v="190"/>
        <pc:sldMkLst>
          <pc:docMk/>
          <pc:sldMk cId="2487729811" sldId="312"/>
        </pc:sldMkLst>
      </pc:sldChg>
      <pc:sldChg chg="modSp add del mod ord">
        <pc:chgData name="Erskine, Keith" userId="55c84bad-3307-4dd9-8047-134cb823bc9f" providerId="ADAL" clId="{AF839C2D-97DB-4EFE-B162-91B4CFA7F6AF}" dt="2023-09-20T04:15:53.239" v="1565" actId="20577"/>
        <pc:sldMkLst>
          <pc:docMk/>
          <pc:sldMk cId="3728750551" sldId="313"/>
        </pc:sldMkLst>
        <pc:spChg chg="mod">
          <ac:chgData name="Erskine, Keith" userId="55c84bad-3307-4dd9-8047-134cb823bc9f" providerId="ADAL" clId="{AF839C2D-97DB-4EFE-B162-91B4CFA7F6AF}" dt="2023-09-20T04:15:53.239" v="1565" actId="20577"/>
          <ac:spMkLst>
            <pc:docMk/>
            <pc:sldMk cId="3728750551" sldId="313"/>
            <ac:spMk id="2" creationId="{80BA0C6B-C1FB-4A7C-7DCC-2785AB8350DB}"/>
          </ac:spMkLst>
        </pc:spChg>
      </pc:sldChg>
      <pc:sldChg chg="add ord">
        <pc:chgData name="Erskine, Keith" userId="55c84bad-3307-4dd9-8047-134cb823bc9f" providerId="ADAL" clId="{AF839C2D-97DB-4EFE-B162-91B4CFA7F6AF}" dt="2023-09-20T03:35:24.074" v="190"/>
        <pc:sldMkLst>
          <pc:docMk/>
          <pc:sldMk cId="796027775" sldId="314"/>
        </pc:sldMkLst>
      </pc:sldChg>
      <pc:sldChg chg="addSp delSp modSp add mod ord">
        <pc:chgData name="Erskine, Keith" userId="55c84bad-3307-4dd9-8047-134cb823bc9f" providerId="ADAL" clId="{AF839C2D-97DB-4EFE-B162-91B4CFA7F6AF}" dt="2023-09-20T16:51:17.046" v="2353" actId="1076"/>
        <pc:sldMkLst>
          <pc:docMk/>
          <pc:sldMk cId="743845624" sldId="315"/>
        </pc:sldMkLst>
        <pc:spChg chg="mod">
          <ac:chgData name="Erskine, Keith" userId="55c84bad-3307-4dd9-8047-134cb823bc9f" providerId="ADAL" clId="{AF839C2D-97DB-4EFE-B162-91B4CFA7F6AF}" dt="2023-09-20T16:51:08.269" v="2350" actId="1076"/>
          <ac:spMkLst>
            <pc:docMk/>
            <pc:sldMk cId="743845624" sldId="315"/>
            <ac:spMk id="3" creationId="{9B6A3A3F-5598-CE1D-FC41-8AD5CB865A7E}"/>
          </ac:spMkLst>
        </pc:spChg>
        <pc:picChg chg="del mod">
          <ac:chgData name="Erskine, Keith" userId="55c84bad-3307-4dd9-8047-134cb823bc9f" providerId="ADAL" clId="{AF839C2D-97DB-4EFE-B162-91B4CFA7F6AF}" dt="2023-09-20T16:50:26.730" v="2336" actId="478"/>
          <ac:picMkLst>
            <pc:docMk/>
            <pc:sldMk cId="743845624" sldId="315"/>
            <ac:picMk id="4" creationId="{24AE97BC-5B89-1100-146B-2D7FCAC3157C}"/>
          </ac:picMkLst>
        </pc:picChg>
        <pc:picChg chg="mod">
          <ac:chgData name="Erskine, Keith" userId="55c84bad-3307-4dd9-8047-134cb823bc9f" providerId="ADAL" clId="{AF839C2D-97DB-4EFE-B162-91B4CFA7F6AF}" dt="2023-09-20T16:50:37.174" v="2340" actId="1076"/>
          <ac:picMkLst>
            <pc:docMk/>
            <pc:sldMk cId="743845624" sldId="315"/>
            <ac:picMk id="5" creationId="{222AFB08-2F03-DCD4-22EF-3ECBA23264E1}"/>
          </ac:picMkLst>
        </pc:picChg>
        <pc:picChg chg="add mod">
          <ac:chgData name="Erskine, Keith" userId="55c84bad-3307-4dd9-8047-134cb823bc9f" providerId="ADAL" clId="{AF839C2D-97DB-4EFE-B162-91B4CFA7F6AF}" dt="2023-09-20T16:51:17.046" v="2353" actId="1076"/>
          <ac:picMkLst>
            <pc:docMk/>
            <pc:sldMk cId="743845624" sldId="315"/>
            <ac:picMk id="6" creationId="{DB86F37F-B56D-DFEF-7454-7520D53C9944}"/>
          </ac:picMkLst>
        </pc:picChg>
      </pc:sldChg>
      <pc:sldChg chg="addSp delSp modSp add mod ord">
        <pc:chgData name="Erskine, Keith" userId="55c84bad-3307-4dd9-8047-134cb823bc9f" providerId="ADAL" clId="{AF839C2D-97DB-4EFE-B162-91B4CFA7F6AF}" dt="2023-09-20T17:03:41.306" v="2680" actId="478"/>
        <pc:sldMkLst>
          <pc:docMk/>
          <pc:sldMk cId="1080999980" sldId="316"/>
        </pc:sldMkLst>
        <pc:spChg chg="mod">
          <ac:chgData name="Erskine, Keith" userId="55c84bad-3307-4dd9-8047-134cb823bc9f" providerId="ADAL" clId="{AF839C2D-97DB-4EFE-B162-91B4CFA7F6AF}" dt="2023-09-20T17:02:14.372" v="2592" actId="20577"/>
          <ac:spMkLst>
            <pc:docMk/>
            <pc:sldMk cId="1080999980" sldId="316"/>
            <ac:spMk id="2" creationId="{ED39E014-BB32-8F8E-3861-546A756742ED}"/>
          </ac:spMkLst>
        </pc:spChg>
        <pc:spChg chg="add del mod">
          <ac:chgData name="Erskine, Keith" userId="55c84bad-3307-4dd9-8047-134cb823bc9f" providerId="ADAL" clId="{AF839C2D-97DB-4EFE-B162-91B4CFA7F6AF}" dt="2023-09-20T17:02:22.236" v="2593" actId="478"/>
          <ac:spMkLst>
            <pc:docMk/>
            <pc:sldMk cId="1080999980" sldId="316"/>
            <ac:spMk id="5" creationId="{264B199B-D286-C1B6-266F-220ED7E54CE4}"/>
          </ac:spMkLst>
        </pc:spChg>
        <pc:spChg chg="add del mod">
          <ac:chgData name="Erskine, Keith" userId="55c84bad-3307-4dd9-8047-134cb823bc9f" providerId="ADAL" clId="{AF839C2D-97DB-4EFE-B162-91B4CFA7F6AF}" dt="2023-09-20T17:03:39.648" v="2678"/>
          <ac:spMkLst>
            <pc:docMk/>
            <pc:sldMk cId="1080999980" sldId="316"/>
            <ac:spMk id="7" creationId="{DBF5607A-2131-1799-489E-BF8DBBE646A9}"/>
          </ac:spMkLst>
        </pc:spChg>
        <pc:picChg chg="add del mod">
          <ac:chgData name="Erskine, Keith" userId="55c84bad-3307-4dd9-8047-134cb823bc9f" providerId="ADAL" clId="{AF839C2D-97DB-4EFE-B162-91B4CFA7F6AF}" dt="2023-09-20T16:50:06.178" v="2329" actId="21"/>
          <ac:picMkLst>
            <pc:docMk/>
            <pc:sldMk cId="1080999980" sldId="316"/>
            <ac:picMk id="3" creationId="{28EF9197-0919-2D6D-8481-063C50C854F9}"/>
          </ac:picMkLst>
        </pc:picChg>
        <pc:picChg chg="add del mod">
          <ac:chgData name="Erskine, Keith" userId="55c84bad-3307-4dd9-8047-134cb823bc9f" providerId="ADAL" clId="{AF839C2D-97DB-4EFE-B162-91B4CFA7F6AF}" dt="2023-09-20T17:03:40.408" v="2679" actId="478"/>
          <ac:picMkLst>
            <pc:docMk/>
            <pc:sldMk cId="1080999980" sldId="316"/>
            <ac:picMk id="4" creationId="{66FFBD5E-9E57-C35E-1DEC-09B8815F0CCE}"/>
          </ac:picMkLst>
        </pc:picChg>
        <pc:picChg chg="add del mod">
          <ac:chgData name="Erskine, Keith" userId="55c84bad-3307-4dd9-8047-134cb823bc9f" providerId="ADAL" clId="{AF839C2D-97DB-4EFE-B162-91B4CFA7F6AF}" dt="2023-09-20T17:03:41.306" v="2680" actId="478"/>
          <ac:picMkLst>
            <pc:docMk/>
            <pc:sldMk cId="1080999980" sldId="316"/>
            <ac:picMk id="6" creationId="{8016D558-2285-86D5-BDD7-8C4EBE9B7305}"/>
          </ac:picMkLst>
        </pc:picChg>
      </pc:sldChg>
      <pc:sldChg chg="modSp add mod ord">
        <pc:chgData name="Erskine, Keith" userId="55c84bad-3307-4dd9-8047-134cb823bc9f" providerId="ADAL" clId="{AF839C2D-97DB-4EFE-B162-91B4CFA7F6AF}" dt="2023-09-20T16:45:16.617" v="2267" actId="207"/>
        <pc:sldMkLst>
          <pc:docMk/>
          <pc:sldMk cId="1283692306" sldId="317"/>
        </pc:sldMkLst>
        <pc:spChg chg="mod">
          <ac:chgData name="Erskine, Keith" userId="55c84bad-3307-4dd9-8047-134cb823bc9f" providerId="ADAL" clId="{AF839C2D-97DB-4EFE-B162-91B4CFA7F6AF}" dt="2023-09-20T16:45:09.498" v="2265" actId="1076"/>
          <ac:spMkLst>
            <pc:docMk/>
            <pc:sldMk cId="1283692306" sldId="317"/>
            <ac:spMk id="2" creationId="{AE7CF16F-78F2-6257-2E8E-09DF45B77805}"/>
          </ac:spMkLst>
        </pc:spChg>
        <pc:spChg chg="mod">
          <ac:chgData name="Erskine, Keith" userId="55c84bad-3307-4dd9-8047-134cb823bc9f" providerId="ADAL" clId="{AF839C2D-97DB-4EFE-B162-91B4CFA7F6AF}" dt="2023-09-20T16:45:16.617" v="2267" actId="207"/>
          <ac:spMkLst>
            <pc:docMk/>
            <pc:sldMk cId="1283692306" sldId="317"/>
            <ac:spMk id="3" creationId="{6C8D8F75-9783-DC5C-C03E-DAF67CFDC5C0}"/>
          </ac:spMkLst>
        </pc:spChg>
        <pc:picChg chg="mod">
          <ac:chgData name="Erskine, Keith" userId="55c84bad-3307-4dd9-8047-134cb823bc9f" providerId="ADAL" clId="{AF839C2D-97DB-4EFE-B162-91B4CFA7F6AF}" dt="2023-09-20T16:45:12.774" v="2266" actId="1076"/>
          <ac:picMkLst>
            <pc:docMk/>
            <pc:sldMk cId="1283692306" sldId="317"/>
            <ac:picMk id="3074" creationId="{1FE24DAB-1A75-9FE5-38F3-3975811968F1}"/>
          </ac:picMkLst>
        </pc:picChg>
      </pc:sldChg>
      <pc:sldChg chg="addSp delSp modSp add mod ord">
        <pc:chgData name="Erskine, Keith" userId="55c84bad-3307-4dd9-8047-134cb823bc9f" providerId="ADAL" clId="{AF839C2D-97DB-4EFE-B162-91B4CFA7F6AF}" dt="2023-09-20T14:00:37.471" v="2071" actId="20577"/>
        <pc:sldMkLst>
          <pc:docMk/>
          <pc:sldMk cId="514735536" sldId="318"/>
        </pc:sldMkLst>
        <pc:spChg chg="mod">
          <ac:chgData name="Erskine, Keith" userId="55c84bad-3307-4dd9-8047-134cb823bc9f" providerId="ADAL" clId="{AF839C2D-97DB-4EFE-B162-91B4CFA7F6AF}" dt="2023-09-20T03:58:44.454" v="1506" actId="20577"/>
          <ac:spMkLst>
            <pc:docMk/>
            <pc:sldMk cId="514735536" sldId="318"/>
            <ac:spMk id="2" creationId="{6464D481-7344-ECB4-2BD8-C2DA9EDA7242}"/>
          </ac:spMkLst>
        </pc:spChg>
        <pc:spChg chg="del">
          <ac:chgData name="Erskine, Keith" userId="55c84bad-3307-4dd9-8047-134cb823bc9f" providerId="ADAL" clId="{AF839C2D-97DB-4EFE-B162-91B4CFA7F6AF}" dt="2023-09-20T03:44:34.389" v="596" actId="478"/>
          <ac:spMkLst>
            <pc:docMk/>
            <pc:sldMk cId="514735536" sldId="318"/>
            <ac:spMk id="3" creationId="{95058475-7BF2-2132-9F1E-E2432329F5FD}"/>
          </ac:spMkLst>
        </pc:spChg>
        <pc:spChg chg="add del mod">
          <ac:chgData name="Erskine, Keith" userId="55c84bad-3307-4dd9-8047-134cb823bc9f" providerId="ADAL" clId="{AF839C2D-97DB-4EFE-B162-91B4CFA7F6AF}" dt="2023-09-20T03:44:38.585" v="597" actId="478"/>
          <ac:spMkLst>
            <pc:docMk/>
            <pc:sldMk cId="514735536" sldId="318"/>
            <ac:spMk id="4" creationId="{341A1C11-1053-7E0A-2294-EA2A5FCCB9AE}"/>
          </ac:spMkLst>
        </pc:spChg>
        <pc:spChg chg="add del mod">
          <ac:chgData name="Erskine, Keith" userId="55c84bad-3307-4dd9-8047-134cb823bc9f" providerId="ADAL" clId="{AF839C2D-97DB-4EFE-B162-91B4CFA7F6AF}" dt="2023-09-20T14:00:37.471" v="2071" actId="20577"/>
          <ac:spMkLst>
            <pc:docMk/>
            <pc:sldMk cId="514735536" sldId="318"/>
            <ac:spMk id="5" creationId="{2C68A59B-06C5-3DA8-35D1-C4310B447393}"/>
          </ac:spMkLst>
        </pc:spChg>
        <pc:picChg chg="add del">
          <ac:chgData name="Erskine, Keith" userId="55c84bad-3307-4dd9-8047-134cb823bc9f" providerId="ADAL" clId="{AF839C2D-97DB-4EFE-B162-91B4CFA7F6AF}" dt="2023-09-20T14:00:29.894" v="2068" actId="478"/>
          <ac:picMkLst>
            <pc:docMk/>
            <pc:sldMk cId="514735536" sldId="318"/>
            <ac:picMk id="2050" creationId="{9D7500C2-4FB7-8F25-CA87-4F13D8F1A270}"/>
          </ac:picMkLst>
        </pc:picChg>
      </pc:sldChg>
      <pc:sldChg chg="addSp delSp modSp add mod modClrScheme chgLayout">
        <pc:chgData name="Erskine, Keith" userId="55c84bad-3307-4dd9-8047-134cb823bc9f" providerId="ADAL" clId="{AF839C2D-97DB-4EFE-B162-91B4CFA7F6AF}" dt="2023-09-20T13:59:47.513" v="2064" actId="1076"/>
        <pc:sldMkLst>
          <pc:docMk/>
          <pc:sldMk cId="4255006123" sldId="319"/>
        </pc:sldMkLst>
        <pc:spChg chg="mod">
          <ac:chgData name="Erskine, Keith" userId="55c84bad-3307-4dd9-8047-134cb823bc9f" providerId="ADAL" clId="{AF839C2D-97DB-4EFE-B162-91B4CFA7F6AF}" dt="2023-09-20T13:51:30.084" v="2046" actId="26606"/>
          <ac:spMkLst>
            <pc:docMk/>
            <pc:sldMk cId="4255006123" sldId="319"/>
            <ac:spMk id="2" creationId="{6464D481-7344-ECB4-2BD8-C2DA9EDA7242}"/>
          </ac:spMkLst>
        </pc:spChg>
        <pc:spChg chg="mod ord">
          <ac:chgData name="Erskine, Keith" userId="55c84bad-3307-4dd9-8047-134cb823bc9f" providerId="ADAL" clId="{AF839C2D-97DB-4EFE-B162-91B4CFA7F6AF}" dt="2023-09-20T13:51:45.900" v="2051" actId="27636"/>
          <ac:spMkLst>
            <pc:docMk/>
            <pc:sldMk cId="4255006123" sldId="319"/>
            <ac:spMk id="5" creationId="{2C68A59B-06C5-3DA8-35D1-C4310B447393}"/>
          </ac:spMkLst>
        </pc:spChg>
        <pc:spChg chg="add del mod">
          <ac:chgData name="Erskine, Keith" userId="55c84bad-3307-4dd9-8047-134cb823bc9f" providerId="ADAL" clId="{AF839C2D-97DB-4EFE-B162-91B4CFA7F6AF}" dt="2023-09-20T13:51:03.673" v="2042" actId="26606"/>
          <ac:spMkLst>
            <pc:docMk/>
            <pc:sldMk cId="4255006123" sldId="319"/>
            <ac:spMk id="1031" creationId="{01E3AD86-76BA-A82D-6F03-35F7A67E5C25}"/>
          </ac:spMkLst>
        </pc:spChg>
        <pc:spChg chg="add del mod">
          <ac:chgData name="Erskine, Keith" userId="55c84bad-3307-4dd9-8047-134cb823bc9f" providerId="ADAL" clId="{AF839C2D-97DB-4EFE-B162-91B4CFA7F6AF}" dt="2023-09-20T13:51:03.673" v="2042" actId="26606"/>
          <ac:spMkLst>
            <pc:docMk/>
            <pc:sldMk cId="4255006123" sldId="319"/>
            <ac:spMk id="1033" creationId="{97CD458C-18D2-0180-DC0E-BEFFCF424F2A}"/>
          </ac:spMkLst>
        </pc:spChg>
        <pc:picChg chg="add mod">
          <ac:chgData name="Erskine, Keith" userId="55c84bad-3307-4dd9-8047-134cb823bc9f" providerId="ADAL" clId="{AF839C2D-97DB-4EFE-B162-91B4CFA7F6AF}" dt="2023-09-20T13:59:47.513" v="2064" actId="1076"/>
          <ac:picMkLst>
            <pc:docMk/>
            <pc:sldMk cId="4255006123" sldId="319"/>
            <ac:picMk id="1026" creationId="{EB5EB4C5-2121-6FD8-5650-02EA1DB15B3B}"/>
          </ac:picMkLst>
        </pc:picChg>
      </pc:sldChg>
      <pc:sldChg chg="addSp delSp modSp add del mod">
        <pc:chgData name="Erskine, Keith" userId="55c84bad-3307-4dd9-8047-134cb823bc9f" providerId="ADAL" clId="{AF839C2D-97DB-4EFE-B162-91B4CFA7F6AF}" dt="2023-09-20T17:03:44.429" v="2681" actId="47"/>
        <pc:sldMkLst>
          <pc:docMk/>
          <pc:sldMk cId="2601093516" sldId="320"/>
        </pc:sldMkLst>
        <pc:spChg chg="mod">
          <ac:chgData name="Erskine, Keith" userId="55c84bad-3307-4dd9-8047-134cb823bc9f" providerId="ADAL" clId="{AF839C2D-97DB-4EFE-B162-91B4CFA7F6AF}" dt="2023-09-20T17:00:34.534" v="2505" actId="1076"/>
          <ac:spMkLst>
            <pc:docMk/>
            <pc:sldMk cId="2601093516" sldId="320"/>
            <ac:spMk id="2" creationId="{ED39E014-BB32-8F8E-3861-546A756742ED}"/>
          </ac:spMkLst>
        </pc:spChg>
        <pc:spChg chg="mod">
          <ac:chgData name="Erskine, Keith" userId="55c84bad-3307-4dd9-8047-134cb823bc9f" providerId="ADAL" clId="{AF839C2D-97DB-4EFE-B162-91B4CFA7F6AF}" dt="2023-09-20T17:00:29.817" v="2504" actId="1076"/>
          <ac:spMkLst>
            <pc:docMk/>
            <pc:sldMk cId="2601093516" sldId="320"/>
            <ac:spMk id="5" creationId="{264B199B-D286-C1B6-266F-220ED7E54CE4}"/>
          </ac:spMkLst>
        </pc:spChg>
        <pc:spChg chg="add mod">
          <ac:chgData name="Erskine, Keith" userId="55c84bad-3307-4dd9-8047-134cb823bc9f" providerId="ADAL" clId="{AF839C2D-97DB-4EFE-B162-91B4CFA7F6AF}" dt="2023-09-20T17:01:26.629" v="2546" actId="1076"/>
          <ac:spMkLst>
            <pc:docMk/>
            <pc:sldMk cId="2601093516" sldId="320"/>
            <ac:spMk id="10" creationId="{2DA5F253-38C6-1F6A-D727-65532629E213}"/>
          </ac:spMkLst>
        </pc:spChg>
        <pc:picChg chg="del">
          <ac:chgData name="Erskine, Keith" userId="55c84bad-3307-4dd9-8047-134cb823bc9f" providerId="ADAL" clId="{AF839C2D-97DB-4EFE-B162-91B4CFA7F6AF}" dt="2023-09-20T16:59:33.669" v="2495" actId="478"/>
          <ac:picMkLst>
            <pc:docMk/>
            <pc:sldMk cId="2601093516" sldId="320"/>
            <ac:picMk id="4" creationId="{66FFBD5E-9E57-C35E-1DEC-09B8815F0CCE}"/>
          </ac:picMkLst>
        </pc:picChg>
        <pc:picChg chg="del">
          <ac:chgData name="Erskine, Keith" userId="55c84bad-3307-4dd9-8047-134cb823bc9f" providerId="ADAL" clId="{AF839C2D-97DB-4EFE-B162-91B4CFA7F6AF}" dt="2023-09-20T16:59:07.418" v="2468" actId="478"/>
          <ac:picMkLst>
            <pc:docMk/>
            <pc:sldMk cId="2601093516" sldId="320"/>
            <ac:picMk id="6" creationId="{8016D558-2285-86D5-BDD7-8C4EBE9B7305}"/>
          </ac:picMkLst>
        </pc:picChg>
        <pc:picChg chg="add mod">
          <ac:chgData name="Erskine, Keith" userId="55c84bad-3307-4dd9-8047-134cb823bc9f" providerId="ADAL" clId="{AF839C2D-97DB-4EFE-B162-91B4CFA7F6AF}" dt="2023-09-20T17:01:28.670" v="2547" actId="1076"/>
          <ac:picMkLst>
            <pc:docMk/>
            <pc:sldMk cId="2601093516" sldId="320"/>
            <ac:picMk id="7" creationId="{CA32D478-44C8-8046-A902-42C542DDC236}"/>
          </ac:picMkLst>
        </pc:picChg>
        <pc:picChg chg="add mod">
          <ac:chgData name="Erskine, Keith" userId="55c84bad-3307-4dd9-8047-134cb823bc9f" providerId="ADAL" clId="{AF839C2D-97DB-4EFE-B162-91B4CFA7F6AF}" dt="2023-09-20T17:01:34.224" v="2548" actId="14100"/>
          <ac:picMkLst>
            <pc:docMk/>
            <pc:sldMk cId="2601093516" sldId="320"/>
            <ac:picMk id="9" creationId="{0207851D-6128-EEAC-47B4-88B7420308DF}"/>
          </ac:picMkLst>
        </pc:picChg>
      </pc:sldChg>
      <pc:sldChg chg="add ord">
        <pc:chgData name="Erskine, Keith" userId="55c84bad-3307-4dd9-8047-134cb823bc9f" providerId="ADAL" clId="{AF839C2D-97DB-4EFE-B162-91B4CFA7F6AF}" dt="2023-09-20T17:03:54.828" v="2683"/>
        <pc:sldMkLst>
          <pc:docMk/>
          <pc:sldMk cId="2484952915" sldId="321"/>
        </pc:sldMkLst>
      </pc:sldChg>
      <pc:sldMasterChg chg="del delSldLayout">
        <pc:chgData name="Erskine, Keith" userId="55c84bad-3307-4dd9-8047-134cb823bc9f" providerId="ADAL" clId="{AF839C2D-97DB-4EFE-B162-91B4CFA7F6AF}" dt="2023-09-20T16:46:59.644" v="2284" actId="47"/>
        <pc:sldMasterMkLst>
          <pc:docMk/>
          <pc:sldMasterMk cId="2298461933" sldId="2147483672"/>
        </pc:sldMasterMkLst>
        <pc:sldLayoutChg chg="del">
          <pc:chgData name="Erskine, Keith" userId="55c84bad-3307-4dd9-8047-134cb823bc9f" providerId="ADAL" clId="{AF839C2D-97DB-4EFE-B162-91B4CFA7F6AF}" dt="2023-09-20T16:46:59.644" v="2284" actId="47"/>
          <pc:sldLayoutMkLst>
            <pc:docMk/>
            <pc:sldMasterMk cId="2298461933" sldId="2147483672"/>
            <pc:sldLayoutMk cId="1781393299" sldId="2147483673"/>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2184900090" sldId="2147483674"/>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3590144504" sldId="2147483675"/>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1296693144" sldId="2147483676"/>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4190897357" sldId="2147483677"/>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2677270993" sldId="2147483678"/>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903051778" sldId="2147483679"/>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1256277401" sldId="2147483680"/>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941865397" sldId="2147483681"/>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2534071286" sldId="2147483682"/>
          </pc:sldLayoutMkLst>
        </pc:sldLayoutChg>
        <pc:sldLayoutChg chg="del">
          <pc:chgData name="Erskine, Keith" userId="55c84bad-3307-4dd9-8047-134cb823bc9f" providerId="ADAL" clId="{AF839C2D-97DB-4EFE-B162-91B4CFA7F6AF}" dt="2023-09-20T16:46:59.644" v="2284" actId="47"/>
          <pc:sldLayoutMkLst>
            <pc:docMk/>
            <pc:sldMasterMk cId="2298461933" sldId="2147483672"/>
            <pc:sldLayoutMk cId="109815136"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699B-4F75-49D8-BF64-F2B9ED77835A}"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49867-7283-47E6-A38B-6182F77908CB}" type="slidenum">
              <a:rPr lang="en-US" smtClean="0"/>
              <a:t>‹#›</a:t>
            </a:fld>
            <a:endParaRPr lang="en-US"/>
          </a:p>
        </p:txBody>
      </p:sp>
    </p:spTree>
    <p:extLst>
      <p:ext uri="{BB962C8B-B14F-4D97-AF65-F5344CB8AC3E}">
        <p14:creationId xmlns:p14="http://schemas.microsoft.com/office/powerpoint/2010/main" val="226555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following slideshow may be adjusted to fit your unit’s needs.  To facilitate the Orientation please select print note pages when you print the document in order to get all of the information that goes with each slide.  Feel free to customize the presentation as necessary.  Slides 13-17 may be customized as needed by the unit.  Units may choose to abridge slides 6 and 7 depending on how soon after the start of the Cub Scouting year the New Family Orientation has taken place.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202E4B-464A-4200-A6D4-D63CECC12D7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399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35200" y="2130426"/>
            <a:ext cx="9550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2235200" y="3886200"/>
            <a:ext cx="955040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54B5B5A-DB6D-48E1-B525-276F80D063D6}" type="datetimeFigureOut">
              <a:rPr lang="en-US"/>
              <a:pPr>
                <a:defRPr/>
              </a:pPr>
              <a:t>9/20/2023</a:t>
            </a:fld>
            <a:endParaRPr lang="en-US"/>
          </a:p>
        </p:txBody>
      </p:sp>
    </p:spTree>
    <p:extLst>
      <p:ext uri="{BB962C8B-B14F-4D97-AF65-F5344CB8AC3E}">
        <p14:creationId xmlns:p14="http://schemas.microsoft.com/office/powerpoint/2010/main" val="416986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7B429C-7374-4ADF-9A38-64409B124E1F}" type="datetimeFigureOut">
              <a:rPr lang="en-US"/>
              <a:pPr>
                <a:defRPr/>
              </a:pPr>
              <a:t>9/20/2023</a:t>
            </a:fld>
            <a:endParaRPr lang="en-US"/>
          </a:p>
        </p:txBody>
      </p:sp>
    </p:spTree>
    <p:extLst>
      <p:ext uri="{BB962C8B-B14F-4D97-AF65-F5344CB8AC3E}">
        <p14:creationId xmlns:p14="http://schemas.microsoft.com/office/powerpoint/2010/main" val="53451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5200" y="274639"/>
            <a:ext cx="6400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9B9083-1A11-4AF9-9F74-F010BF50F51D}" type="datetimeFigureOut">
              <a:rPr lang="en-US"/>
              <a:pPr>
                <a:defRPr/>
              </a:pPr>
              <a:t>9/20/2023</a:t>
            </a:fld>
            <a:endParaRPr lang="en-US"/>
          </a:p>
        </p:txBody>
      </p:sp>
    </p:spTree>
    <p:extLst>
      <p:ext uri="{BB962C8B-B14F-4D97-AF65-F5344CB8AC3E}">
        <p14:creationId xmlns:p14="http://schemas.microsoft.com/office/powerpoint/2010/main" val="101219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C0E2C67-C467-4131-A7FD-1AA0B769A622}" type="datetimeFigureOut">
              <a:rPr lang="en-US"/>
              <a:pPr>
                <a:defRPr/>
              </a:pPr>
              <a:t>9/20/2023</a:t>
            </a:fld>
            <a:endParaRPr lang="en-US"/>
          </a:p>
        </p:txBody>
      </p:sp>
    </p:spTree>
    <p:extLst>
      <p:ext uri="{BB962C8B-B14F-4D97-AF65-F5344CB8AC3E}">
        <p14:creationId xmlns:p14="http://schemas.microsoft.com/office/powerpoint/2010/main" val="13136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35200" y="4406901"/>
            <a:ext cx="9652001"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235200" y="2906713"/>
            <a:ext cx="9652001"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E4C1D7B-1760-40DB-86BD-DBE3767A3847}" type="datetimeFigureOut">
              <a:rPr lang="en-US"/>
              <a:pPr>
                <a:defRPr/>
              </a:pPr>
              <a:t>9/20/2023</a:t>
            </a:fld>
            <a:endParaRPr lang="en-US"/>
          </a:p>
        </p:txBody>
      </p:sp>
    </p:spTree>
    <p:extLst>
      <p:ext uri="{BB962C8B-B14F-4D97-AF65-F5344CB8AC3E}">
        <p14:creationId xmlns:p14="http://schemas.microsoft.com/office/powerpoint/2010/main" val="4042980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352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2000" y="1600201"/>
            <a:ext cx="477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45074A3-7F6A-4FE9-A9EF-0A328538A1A2}" type="datetimeFigureOut">
              <a:rPr lang="en-US"/>
              <a:pPr>
                <a:defRPr/>
              </a:pPr>
              <a:t>9/20/2023</a:t>
            </a:fld>
            <a:endParaRPr lang="en-US"/>
          </a:p>
        </p:txBody>
      </p:sp>
    </p:spTree>
    <p:extLst>
      <p:ext uri="{BB962C8B-B14F-4D97-AF65-F5344CB8AC3E}">
        <p14:creationId xmlns:p14="http://schemas.microsoft.com/office/powerpoint/2010/main" val="29806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35200" y="1535113"/>
            <a:ext cx="4572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35200" y="2174875"/>
            <a:ext cx="4572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112000" y="1535113"/>
            <a:ext cx="477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12000" y="2174875"/>
            <a:ext cx="477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ABA9D970-8A70-41DD-BC82-04155AE4701E}" type="datetimeFigureOut">
              <a:rPr lang="en-US"/>
              <a:pPr>
                <a:defRPr/>
              </a:pPr>
              <a:t>9/20/2023</a:t>
            </a:fld>
            <a:endParaRPr lang="en-US"/>
          </a:p>
        </p:txBody>
      </p:sp>
    </p:spTree>
    <p:extLst>
      <p:ext uri="{BB962C8B-B14F-4D97-AF65-F5344CB8AC3E}">
        <p14:creationId xmlns:p14="http://schemas.microsoft.com/office/powerpoint/2010/main" val="3061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185E41-B353-48CF-9F71-D38DC9CE35D0}" type="datetimeFigureOut">
              <a:rPr lang="en-US"/>
              <a:pPr>
                <a:defRPr/>
              </a:pPr>
              <a:t>9/20/2023</a:t>
            </a:fld>
            <a:endParaRPr lang="en-US"/>
          </a:p>
        </p:txBody>
      </p:sp>
    </p:spTree>
    <p:extLst>
      <p:ext uri="{BB962C8B-B14F-4D97-AF65-F5344CB8AC3E}">
        <p14:creationId xmlns:p14="http://schemas.microsoft.com/office/powerpoint/2010/main" val="4089083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B50CDF-C5A2-4319-8878-9B158088B1BB}" type="datetimeFigureOut">
              <a:rPr lang="en-US"/>
              <a:pPr>
                <a:defRPr/>
              </a:pPr>
              <a:t>9/20/2023</a:t>
            </a:fld>
            <a:endParaRPr lang="en-US"/>
          </a:p>
        </p:txBody>
      </p:sp>
    </p:spTree>
    <p:extLst>
      <p:ext uri="{BB962C8B-B14F-4D97-AF65-F5344CB8AC3E}">
        <p14:creationId xmlns:p14="http://schemas.microsoft.com/office/powerpoint/2010/main" val="3974333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5201" y="273050"/>
            <a:ext cx="386080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400800" y="273051"/>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35201" y="1435101"/>
            <a:ext cx="38608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8A843F-C959-43CE-ADB9-A7BC0E5F219F}" type="datetimeFigureOut">
              <a:rPr lang="en-US"/>
              <a:pPr>
                <a:defRPr/>
              </a:pPr>
              <a:t>9/20/2023</a:t>
            </a:fld>
            <a:endParaRPr lang="en-US"/>
          </a:p>
        </p:txBody>
      </p:sp>
    </p:spTree>
    <p:extLst>
      <p:ext uri="{BB962C8B-B14F-4D97-AF65-F5344CB8AC3E}">
        <p14:creationId xmlns:p14="http://schemas.microsoft.com/office/powerpoint/2010/main" val="244957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55454A-B870-47B3-9B74-D9A73D03B36B}" type="datetimeFigureOut">
              <a:rPr lang="en-US"/>
              <a:pPr>
                <a:defRPr/>
              </a:pPr>
              <a:t>9/20/2023</a:t>
            </a:fld>
            <a:endParaRPr lang="en-US"/>
          </a:p>
        </p:txBody>
      </p:sp>
    </p:spTree>
    <p:extLst>
      <p:ext uri="{BB962C8B-B14F-4D97-AF65-F5344CB8AC3E}">
        <p14:creationId xmlns:p14="http://schemas.microsoft.com/office/powerpoint/2010/main" val="385344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35200" y="274638"/>
            <a:ext cx="965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235200" y="1600201"/>
            <a:ext cx="965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2235200" y="6280151"/>
            <a:ext cx="17272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800">
                <a:solidFill>
                  <a:srgbClr val="FFFFFF"/>
                </a:solidFill>
                <a:latin typeface="Trebuchet MS"/>
                <a:ea typeface="Trebuchet MS"/>
                <a:cs typeface="Trebuchet MS"/>
              </a:defRPr>
            </a:lvl1pPr>
          </a:lstStyle>
          <a:p>
            <a:pPr>
              <a:defRPr/>
            </a:pPr>
            <a:fld id="{A19C5BED-1E27-46EE-8168-7856325B010D}" type="datetimeFigureOut">
              <a:rPr lang="en-US"/>
              <a:pPr>
                <a:defRPr/>
              </a:pPr>
              <a:t>9/20/2023</a:t>
            </a:fld>
            <a:endParaRPr lang="en-US"/>
          </a:p>
        </p:txBody>
      </p:sp>
      <p:sp>
        <p:nvSpPr>
          <p:cNvPr id="7" name="TextBox 6"/>
          <p:cNvSpPr txBox="1"/>
          <p:nvPr/>
        </p:nvSpPr>
        <p:spPr>
          <a:xfrm>
            <a:off x="11074400" y="6330950"/>
            <a:ext cx="812800" cy="261938"/>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87FA2F0-4F2A-4F9C-BCB9-32D0144D5AA4}" type="slidenum">
              <a:rPr lang="en-US" altLang="en-US" sz="1100" b="1">
                <a:solidFill>
                  <a:srgbClr val="FFFFFF"/>
                </a:solidFill>
                <a:latin typeface="Trebuchet MS" panose="020B0603020202020204" pitchFamily="34" charset="0"/>
              </a:rPr>
              <a:pPr algn="r" eaLnBrk="1" hangingPunct="1"/>
              <a:t>‹#›</a:t>
            </a:fld>
            <a:endParaRPr lang="en-US" altLang="en-US" sz="1100" b="1">
              <a:solidFill>
                <a:srgbClr val="FFFFFF"/>
              </a:solidFill>
              <a:latin typeface="Trebuchet MS" panose="020B0603020202020204" pitchFamily="34" charset="0"/>
            </a:endParaRPr>
          </a:p>
        </p:txBody>
      </p:sp>
    </p:spTree>
    <p:extLst>
      <p:ext uri="{BB962C8B-B14F-4D97-AF65-F5344CB8AC3E}">
        <p14:creationId xmlns:p14="http://schemas.microsoft.com/office/powerpoint/2010/main" val="84328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0" fontAlgn="base" hangingPunct="0">
        <a:spcBef>
          <a:spcPct val="0"/>
        </a:spcBef>
        <a:spcAft>
          <a:spcPct val="0"/>
        </a:spcAft>
        <a:defRPr sz="4000" kern="1200">
          <a:solidFill>
            <a:srgbClr val="FFFFFF"/>
          </a:solidFill>
          <a:latin typeface="Trebuchet MS"/>
          <a:ea typeface="Trebuchet MS"/>
          <a:cs typeface="Trebuchet MS"/>
        </a:defRPr>
      </a:lvl1pPr>
      <a:lvl2pPr algn="l" defTabSz="457200" rtl="0" eaLnBrk="0" fontAlgn="base" hangingPunct="0">
        <a:spcBef>
          <a:spcPct val="0"/>
        </a:spcBef>
        <a:spcAft>
          <a:spcPct val="0"/>
        </a:spcAft>
        <a:defRPr sz="4000">
          <a:solidFill>
            <a:srgbClr val="FFFFFF"/>
          </a:solidFill>
          <a:latin typeface="Trebuchet MS" pitchFamily="34" charset="0"/>
          <a:ea typeface="Trebuchet MS" pitchFamily="34" charset="0"/>
          <a:cs typeface="Trebuchet MS" pitchFamily="34" charset="0"/>
        </a:defRPr>
      </a:lvl2pPr>
      <a:lvl3pPr algn="l" defTabSz="457200" rtl="0" eaLnBrk="0" fontAlgn="base" hangingPunct="0">
        <a:spcBef>
          <a:spcPct val="0"/>
        </a:spcBef>
        <a:spcAft>
          <a:spcPct val="0"/>
        </a:spcAft>
        <a:defRPr sz="4000">
          <a:solidFill>
            <a:srgbClr val="FFFFFF"/>
          </a:solidFill>
          <a:latin typeface="Trebuchet MS" pitchFamily="34" charset="0"/>
          <a:ea typeface="Trebuchet MS" pitchFamily="34" charset="0"/>
          <a:cs typeface="Trebuchet MS" pitchFamily="34" charset="0"/>
        </a:defRPr>
      </a:lvl3pPr>
      <a:lvl4pPr algn="l" defTabSz="457200" rtl="0" eaLnBrk="0" fontAlgn="base" hangingPunct="0">
        <a:spcBef>
          <a:spcPct val="0"/>
        </a:spcBef>
        <a:spcAft>
          <a:spcPct val="0"/>
        </a:spcAft>
        <a:defRPr sz="4000">
          <a:solidFill>
            <a:srgbClr val="FFFFFF"/>
          </a:solidFill>
          <a:latin typeface="Trebuchet MS" pitchFamily="34" charset="0"/>
          <a:ea typeface="Trebuchet MS" pitchFamily="34" charset="0"/>
          <a:cs typeface="Trebuchet MS" pitchFamily="34" charset="0"/>
        </a:defRPr>
      </a:lvl4pPr>
      <a:lvl5pPr algn="l" defTabSz="457200" rtl="0" eaLnBrk="0" fontAlgn="base" hangingPunct="0">
        <a:spcBef>
          <a:spcPct val="0"/>
        </a:spcBef>
        <a:spcAft>
          <a:spcPct val="0"/>
        </a:spcAft>
        <a:defRPr sz="4000">
          <a:solidFill>
            <a:srgbClr val="FFFFFF"/>
          </a:solidFill>
          <a:latin typeface="Trebuchet MS" pitchFamily="34" charset="0"/>
          <a:ea typeface="Trebuchet MS" pitchFamily="34" charset="0"/>
          <a:cs typeface="Trebuchet MS" pitchFamily="34" charset="0"/>
        </a:defRPr>
      </a:lvl5pPr>
      <a:lvl6pPr marL="457200" algn="l" defTabSz="457200" rtl="0" eaLnBrk="1" fontAlgn="base" hangingPunct="1">
        <a:spcBef>
          <a:spcPct val="0"/>
        </a:spcBef>
        <a:spcAft>
          <a:spcPct val="0"/>
        </a:spcAft>
        <a:defRPr sz="4000" b="1">
          <a:solidFill>
            <a:srgbClr val="FFFFFF"/>
          </a:solidFill>
          <a:latin typeface="Helvetica" pitchFamily="-65" charset="0"/>
          <a:ea typeface="Geneva" pitchFamily="-65" charset="-128"/>
        </a:defRPr>
      </a:lvl6pPr>
      <a:lvl7pPr marL="914400" algn="l" defTabSz="457200" rtl="0" eaLnBrk="1" fontAlgn="base" hangingPunct="1">
        <a:spcBef>
          <a:spcPct val="0"/>
        </a:spcBef>
        <a:spcAft>
          <a:spcPct val="0"/>
        </a:spcAft>
        <a:defRPr sz="4000" b="1">
          <a:solidFill>
            <a:srgbClr val="FFFFFF"/>
          </a:solidFill>
          <a:latin typeface="Helvetica" pitchFamily="-65" charset="0"/>
          <a:ea typeface="Geneva" pitchFamily="-65" charset="-128"/>
        </a:defRPr>
      </a:lvl7pPr>
      <a:lvl8pPr marL="1371600" algn="l" defTabSz="457200" rtl="0" eaLnBrk="1" fontAlgn="base" hangingPunct="1">
        <a:spcBef>
          <a:spcPct val="0"/>
        </a:spcBef>
        <a:spcAft>
          <a:spcPct val="0"/>
        </a:spcAft>
        <a:defRPr sz="4000" b="1">
          <a:solidFill>
            <a:srgbClr val="FFFFFF"/>
          </a:solidFill>
          <a:latin typeface="Helvetica" pitchFamily="-65" charset="0"/>
          <a:ea typeface="Geneva" pitchFamily="-65" charset="-128"/>
        </a:defRPr>
      </a:lvl8pPr>
      <a:lvl9pPr marL="1828800" algn="l" defTabSz="457200" rtl="0" eaLnBrk="1" fontAlgn="base" hangingPunct="1">
        <a:spcBef>
          <a:spcPct val="0"/>
        </a:spcBef>
        <a:spcAft>
          <a:spcPct val="0"/>
        </a:spcAft>
        <a:defRPr sz="4000" b="1">
          <a:solidFill>
            <a:srgbClr val="FFFFFF"/>
          </a:solidFill>
          <a:latin typeface="Helvetica" pitchFamily="-65" charset="0"/>
          <a:ea typeface="Geneva"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Trebuchet MS"/>
          <a:ea typeface="Trebuchet MS"/>
          <a:cs typeface="Trebuchet MS"/>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Trebuchet MS"/>
          <a:ea typeface="Trebuchet MS"/>
          <a:cs typeface="Trebuchet M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Trebuchet MS"/>
          <a:ea typeface="Trebuchet MS"/>
          <a:cs typeface="Trebuchet M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Trebuchet MS"/>
          <a:ea typeface="Trebuchet MS"/>
          <a:cs typeface="Trebuchet M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bg1"/>
          </a:solidFill>
          <a:latin typeface="Trebuchet MS"/>
          <a:ea typeface="Trebuchet MS"/>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6086" y="569737"/>
            <a:ext cx="9550400" cy="1470025"/>
          </a:xfrm>
        </p:spPr>
        <p:txBody>
          <a:bodyPr/>
          <a:lstStyle/>
          <a:p>
            <a:pPr algn="ctr"/>
            <a:r>
              <a:rPr lang="en-US" sz="6600" b="1" dirty="0">
                <a:latin typeface="Aptos" panose="020B0004020202020204" pitchFamily="34" charset="0"/>
              </a:rPr>
              <a:t>September </a:t>
            </a:r>
            <a:br>
              <a:rPr lang="en-US" sz="6600" b="1" dirty="0">
                <a:latin typeface="Aptos" panose="020B0004020202020204" pitchFamily="34" charset="0"/>
              </a:rPr>
            </a:br>
            <a:r>
              <a:rPr lang="en-US" sz="6600" b="1" dirty="0">
                <a:latin typeface="Aptos" panose="020B0004020202020204" pitchFamily="34" charset="0"/>
              </a:rPr>
              <a:t>Pack Meeting</a:t>
            </a:r>
            <a:br>
              <a:rPr lang="en-US" sz="6600" b="1" dirty="0">
                <a:latin typeface="Aptos" panose="020B0004020202020204" pitchFamily="34" charset="0"/>
              </a:rPr>
            </a:br>
            <a:r>
              <a:rPr lang="en-US" sz="4400" b="1" dirty="0">
                <a:latin typeface="Aptos" panose="020B0004020202020204" pitchFamily="34" charset="0"/>
              </a:rPr>
              <a:t>9/20/23</a:t>
            </a:r>
            <a:endParaRPr lang="en-US" sz="6600" b="1" dirty="0">
              <a:latin typeface="Aptos" panose="020B0004020202020204" pitchFamily="34" charset="0"/>
            </a:endParaRPr>
          </a:p>
        </p:txBody>
      </p:sp>
      <p:pic>
        <p:nvPicPr>
          <p:cNvPr id="13" name="Picture 12" descr="Banner 2015.jpg"/>
          <p:cNvPicPr>
            <a:picLocks noChangeAspect="1"/>
          </p:cNvPicPr>
          <p:nvPr/>
        </p:nvPicPr>
        <p:blipFill rotWithShape="1">
          <a:blip r:embed="rId3">
            <a:extLst>
              <a:ext uri="{28A0092B-C50C-407E-A947-70E740481C1C}">
                <a14:useLocalDpi xmlns:a14="http://schemas.microsoft.com/office/drawing/2010/main" val="0"/>
              </a:ext>
            </a:extLst>
          </a:blip>
          <a:srcRect l="4000" r="4000"/>
          <a:stretch/>
        </p:blipFill>
        <p:spPr>
          <a:xfrm>
            <a:off x="3857682" y="5424814"/>
            <a:ext cx="6327207" cy="1433186"/>
          </a:xfrm>
          <a:prstGeom prst="rect">
            <a:avLst/>
          </a:prstGeom>
        </p:spPr>
      </p:pic>
      <p:pic>
        <p:nvPicPr>
          <p:cNvPr id="7" name="Picture 6">
            <a:extLst>
              <a:ext uri="{FF2B5EF4-FFF2-40B4-BE49-F238E27FC236}">
                <a16:creationId xmlns:a16="http://schemas.microsoft.com/office/drawing/2014/main" id="{25807FA1-C6D3-08A4-159E-E1506C3B7C07}"/>
              </a:ext>
            </a:extLst>
          </p:cNvPr>
          <p:cNvPicPr>
            <a:picLocks noChangeAspect="1"/>
          </p:cNvPicPr>
          <p:nvPr/>
        </p:nvPicPr>
        <p:blipFill>
          <a:blip r:embed="rId4"/>
          <a:stretch>
            <a:fillRect/>
          </a:stretch>
        </p:blipFill>
        <p:spPr>
          <a:xfrm>
            <a:off x="3857683" y="3127021"/>
            <a:ext cx="2056312" cy="2007525"/>
          </a:xfrm>
          <a:prstGeom prst="rect">
            <a:avLst/>
          </a:prstGeom>
          <a:ln>
            <a:noFill/>
          </a:ln>
        </p:spPr>
      </p:pic>
      <p:pic>
        <p:nvPicPr>
          <p:cNvPr id="11" name="Picture 256">
            <a:extLst>
              <a:ext uri="{FF2B5EF4-FFF2-40B4-BE49-F238E27FC236}">
                <a16:creationId xmlns:a16="http://schemas.microsoft.com/office/drawing/2014/main" id="{F6AB7A6B-8F8D-D8D2-0416-1B73251E0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0025" y="3348213"/>
            <a:ext cx="2654864" cy="147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2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ACC-6329-F7D0-D7CF-7CD01BAF4978}"/>
              </a:ext>
            </a:extLst>
          </p:cNvPr>
          <p:cNvSpPr>
            <a:spLocks noGrp="1"/>
          </p:cNvSpPr>
          <p:nvPr>
            <p:ph type="title"/>
          </p:nvPr>
        </p:nvSpPr>
        <p:spPr>
          <a:xfrm>
            <a:off x="2090882" y="255587"/>
            <a:ext cx="10731500" cy="1325563"/>
          </a:xfrm>
        </p:spPr>
        <p:txBody>
          <a:bodyPr/>
          <a:lstStyle/>
          <a:p>
            <a:r>
              <a:rPr lang="en-US" dirty="0"/>
              <a:t>Resources… </a:t>
            </a:r>
            <a:r>
              <a:rPr lang="en-US" sz="3600" dirty="0"/>
              <a:t>starting with our volunteer leaders</a:t>
            </a:r>
          </a:p>
        </p:txBody>
      </p:sp>
      <p:pic>
        <p:nvPicPr>
          <p:cNvPr id="4" name="Picture 3">
            <a:extLst>
              <a:ext uri="{FF2B5EF4-FFF2-40B4-BE49-F238E27FC236}">
                <a16:creationId xmlns:a16="http://schemas.microsoft.com/office/drawing/2014/main" id="{A803C7DF-8B68-024C-8AFF-35C12B3F808E}"/>
              </a:ext>
            </a:extLst>
          </p:cNvPr>
          <p:cNvPicPr>
            <a:picLocks noChangeAspect="1"/>
          </p:cNvPicPr>
          <p:nvPr/>
        </p:nvPicPr>
        <p:blipFill>
          <a:blip r:embed="rId2"/>
          <a:stretch>
            <a:fillRect/>
          </a:stretch>
        </p:blipFill>
        <p:spPr>
          <a:xfrm>
            <a:off x="3737030" y="1732547"/>
            <a:ext cx="6842341" cy="4985892"/>
          </a:xfrm>
          <a:prstGeom prst="rect">
            <a:avLst/>
          </a:prstGeom>
        </p:spPr>
      </p:pic>
    </p:spTree>
    <p:extLst>
      <p:ext uri="{BB962C8B-B14F-4D97-AF65-F5344CB8AC3E}">
        <p14:creationId xmlns:p14="http://schemas.microsoft.com/office/powerpoint/2010/main" val="334425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F66F-CA90-7762-494F-2B3BCD1DFBE2}"/>
              </a:ext>
            </a:extLst>
          </p:cNvPr>
          <p:cNvSpPr>
            <a:spLocks noGrp="1"/>
          </p:cNvSpPr>
          <p:nvPr>
            <p:ph type="title"/>
          </p:nvPr>
        </p:nvSpPr>
        <p:spPr>
          <a:xfrm>
            <a:off x="1998579" y="117935"/>
            <a:ext cx="10515600" cy="1325563"/>
          </a:xfrm>
        </p:spPr>
        <p:txBody>
          <a:bodyPr/>
          <a:lstStyle/>
          <a:p>
            <a:r>
              <a:rPr lang="en-US" dirty="0" err="1"/>
              <a:t>Scoutbook</a:t>
            </a:r>
            <a:endParaRPr lang="en-US" dirty="0"/>
          </a:p>
        </p:txBody>
      </p:sp>
      <p:pic>
        <p:nvPicPr>
          <p:cNvPr id="4" name="Picture 3">
            <a:extLst>
              <a:ext uri="{FF2B5EF4-FFF2-40B4-BE49-F238E27FC236}">
                <a16:creationId xmlns:a16="http://schemas.microsoft.com/office/drawing/2014/main" id="{32E9DAAC-6A51-B7A0-1CE6-97F57EBC6F9A}"/>
              </a:ext>
            </a:extLst>
          </p:cNvPr>
          <p:cNvPicPr>
            <a:picLocks noChangeAspect="1"/>
          </p:cNvPicPr>
          <p:nvPr/>
        </p:nvPicPr>
        <p:blipFill>
          <a:blip r:embed="rId2"/>
          <a:stretch>
            <a:fillRect/>
          </a:stretch>
        </p:blipFill>
        <p:spPr>
          <a:xfrm>
            <a:off x="2057206" y="1933383"/>
            <a:ext cx="4309727" cy="2405831"/>
          </a:xfrm>
          <a:prstGeom prst="rect">
            <a:avLst/>
          </a:prstGeom>
        </p:spPr>
      </p:pic>
      <p:pic>
        <p:nvPicPr>
          <p:cNvPr id="5" name="Picture 4">
            <a:extLst>
              <a:ext uri="{FF2B5EF4-FFF2-40B4-BE49-F238E27FC236}">
                <a16:creationId xmlns:a16="http://schemas.microsoft.com/office/drawing/2014/main" id="{244ECD3C-1D20-BA33-70EF-47F5708C3AB8}"/>
              </a:ext>
            </a:extLst>
          </p:cNvPr>
          <p:cNvPicPr>
            <a:picLocks noChangeAspect="1"/>
          </p:cNvPicPr>
          <p:nvPr/>
        </p:nvPicPr>
        <p:blipFill>
          <a:blip r:embed="rId3"/>
          <a:stretch>
            <a:fillRect/>
          </a:stretch>
        </p:blipFill>
        <p:spPr>
          <a:xfrm>
            <a:off x="6795911" y="786885"/>
            <a:ext cx="5102578" cy="2896242"/>
          </a:xfrm>
          <a:prstGeom prst="rect">
            <a:avLst/>
          </a:prstGeom>
        </p:spPr>
      </p:pic>
      <p:sp>
        <p:nvSpPr>
          <p:cNvPr id="6" name="TextBox 5">
            <a:extLst>
              <a:ext uri="{FF2B5EF4-FFF2-40B4-BE49-F238E27FC236}">
                <a16:creationId xmlns:a16="http://schemas.microsoft.com/office/drawing/2014/main" id="{F0AE566C-4A74-442F-7943-1497541F53DB}"/>
              </a:ext>
            </a:extLst>
          </p:cNvPr>
          <p:cNvSpPr txBox="1"/>
          <p:nvPr/>
        </p:nvSpPr>
        <p:spPr>
          <a:xfrm>
            <a:off x="6524977" y="380606"/>
            <a:ext cx="4406912" cy="400110"/>
          </a:xfrm>
          <a:prstGeom prst="rect">
            <a:avLst/>
          </a:prstGeom>
          <a:noFill/>
        </p:spPr>
        <p:txBody>
          <a:bodyPr wrap="square" rtlCol="0">
            <a:spAutoFit/>
          </a:bodyPr>
          <a:lstStyle>
            <a:defPPr>
              <a:defRPr lang="en-US"/>
            </a:defPPr>
            <a:lvl1pPr>
              <a:defRPr sz="2000" b="1">
                <a:solidFill>
                  <a:schemeClr val="bg1"/>
                </a:solidFill>
              </a:defRPr>
            </a:lvl1pPr>
          </a:lstStyle>
          <a:p>
            <a:r>
              <a:rPr lang="en-US" dirty="0"/>
              <a:t>See Pack calendar for upcoming events!</a:t>
            </a:r>
          </a:p>
        </p:txBody>
      </p:sp>
      <p:sp>
        <p:nvSpPr>
          <p:cNvPr id="7" name="TextBox 6">
            <a:extLst>
              <a:ext uri="{FF2B5EF4-FFF2-40B4-BE49-F238E27FC236}">
                <a16:creationId xmlns:a16="http://schemas.microsoft.com/office/drawing/2014/main" id="{D6A9F651-760C-7460-363A-F4B61311AD82}"/>
              </a:ext>
            </a:extLst>
          </p:cNvPr>
          <p:cNvSpPr txBox="1"/>
          <p:nvPr/>
        </p:nvSpPr>
        <p:spPr>
          <a:xfrm>
            <a:off x="1908268" y="1533273"/>
            <a:ext cx="2083104" cy="400110"/>
          </a:xfrm>
          <a:prstGeom prst="rect">
            <a:avLst/>
          </a:prstGeom>
          <a:noFill/>
        </p:spPr>
        <p:txBody>
          <a:bodyPr wrap="square" rtlCol="0">
            <a:spAutoFit/>
          </a:bodyPr>
          <a:lstStyle/>
          <a:p>
            <a:r>
              <a:rPr lang="en-US" sz="2000" b="1" dirty="0">
                <a:solidFill>
                  <a:schemeClr val="bg1"/>
                </a:solidFill>
              </a:rPr>
              <a:t>Main dashboard</a:t>
            </a:r>
          </a:p>
        </p:txBody>
      </p:sp>
      <p:pic>
        <p:nvPicPr>
          <p:cNvPr id="9" name="Picture 8">
            <a:extLst>
              <a:ext uri="{FF2B5EF4-FFF2-40B4-BE49-F238E27FC236}">
                <a16:creationId xmlns:a16="http://schemas.microsoft.com/office/drawing/2014/main" id="{241F88AD-9F4D-BBF6-06F7-ECB148BC84B4}"/>
              </a:ext>
            </a:extLst>
          </p:cNvPr>
          <p:cNvPicPr>
            <a:picLocks noChangeAspect="1"/>
          </p:cNvPicPr>
          <p:nvPr/>
        </p:nvPicPr>
        <p:blipFill>
          <a:blip r:embed="rId4"/>
          <a:stretch>
            <a:fillRect/>
          </a:stretch>
        </p:blipFill>
        <p:spPr>
          <a:xfrm>
            <a:off x="4742168" y="3635022"/>
            <a:ext cx="4356449" cy="3173770"/>
          </a:xfrm>
          <a:prstGeom prst="rect">
            <a:avLst/>
          </a:prstGeom>
        </p:spPr>
      </p:pic>
      <p:sp>
        <p:nvSpPr>
          <p:cNvPr id="10" name="TextBox 9">
            <a:extLst>
              <a:ext uri="{FF2B5EF4-FFF2-40B4-BE49-F238E27FC236}">
                <a16:creationId xmlns:a16="http://schemas.microsoft.com/office/drawing/2014/main" id="{F23A2968-9366-26C3-3707-72E12AD470F0}"/>
              </a:ext>
            </a:extLst>
          </p:cNvPr>
          <p:cNvSpPr txBox="1"/>
          <p:nvPr/>
        </p:nvSpPr>
        <p:spPr>
          <a:xfrm>
            <a:off x="9098617" y="4863709"/>
            <a:ext cx="2782086" cy="1015663"/>
          </a:xfrm>
          <a:prstGeom prst="rect">
            <a:avLst/>
          </a:prstGeom>
          <a:noFill/>
        </p:spPr>
        <p:txBody>
          <a:bodyPr wrap="square" rtlCol="0">
            <a:spAutoFit/>
          </a:bodyPr>
          <a:lstStyle>
            <a:defPPr>
              <a:defRPr lang="en-US"/>
            </a:defPPr>
            <a:lvl1pPr>
              <a:defRPr sz="2000" b="1">
                <a:solidFill>
                  <a:schemeClr val="bg1"/>
                </a:solidFill>
              </a:defRPr>
            </a:lvl1pPr>
          </a:lstStyle>
          <a:p>
            <a:r>
              <a:rPr lang="en-US" dirty="0"/>
              <a:t>See/update your scout’s info and progress! (talk to your den leader…)</a:t>
            </a:r>
          </a:p>
        </p:txBody>
      </p:sp>
    </p:spTree>
    <p:extLst>
      <p:ext uri="{BB962C8B-B14F-4D97-AF65-F5344CB8AC3E}">
        <p14:creationId xmlns:p14="http://schemas.microsoft.com/office/powerpoint/2010/main" val="339518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2B57-0A5B-C28D-590F-F27A5086AAFC}"/>
              </a:ext>
            </a:extLst>
          </p:cNvPr>
          <p:cNvSpPr>
            <a:spLocks noGrp="1"/>
          </p:cNvSpPr>
          <p:nvPr>
            <p:ph type="title"/>
          </p:nvPr>
        </p:nvSpPr>
        <p:spPr/>
        <p:txBody>
          <a:bodyPr/>
          <a:lstStyle/>
          <a:p>
            <a:r>
              <a:rPr lang="en-US" dirty="0"/>
              <a:t>Pack website</a:t>
            </a:r>
          </a:p>
        </p:txBody>
      </p:sp>
      <p:pic>
        <p:nvPicPr>
          <p:cNvPr id="5" name="Picture 4">
            <a:extLst>
              <a:ext uri="{FF2B5EF4-FFF2-40B4-BE49-F238E27FC236}">
                <a16:creationId xmlns:a16="http://schemas.microsoft.com/office/drawing/2014/main" id="{4920C37C-D0A6-0F40-FC8D-BB9F72D298CD}"/>
              </a:ext>
            </a:extLst>
          </p:cNvPr>
          <p:cNvPicPr>
            <a:picLocks noChangeAspect="1"/>
          </p:cNvPicPr>
          <p:nvPr/>
        </p:nvPicPr>
        <p:blipFill>
          <a:blip r:embed="rId2"/>
          <a:stretch>
            <a:fillRect/>
          </a:stretch>
        </p:blipFill>
        <p:spPr>
          <a:xfrm>
            <a:off x="2926856" y="1695178"/>
            <a:ext cx="7515366" cy="5162822"/>
          </a:xfrm>
          <a:prstGeom prst="rect">
            <a:avLst/>
          </a:prstGeom>
        </p:spPr>
      </p:pic>
      <p:sp>
        <p:nvSpPr>
          <p:cNvPr id="3" name="TextBox 2">
            <a:extLst>
              <a:ext uri="{FF2B5EF4-FFF2-40B4-BE49-F238E27FC236}">
                <a16:creationId xmlns:a16="http://schemas.microsoft.com/office/drawing/2014/main" id="{577BEBA6-D413-439E-C8A3-7A047311B033}"/>
              </a:ext>
            </a:extLst>
          </p:cNvPr>
          <p:cNvSpPr txBox="1"/>
          <p:nvPr/>
        </p:nvSpPr>
        <p:spPr>
          <a:xfrm>
            <a:off x="7061200" y="1048847"/>
            <a:ext cx="2878666" cy="646331"/>
          </a:xfrm>
          <a:prstGeom prst="rect">
            <a:avLst/>
          </a:prstGeom>
          <a:noFill/>
        </p:spPr>
        <p:txBody>
          <a:bodyPr wrap="square" rtlCol="0">
            <a:spAutoFit/>
          </a:bodyPr>
          <a:lstStyle/>
          <a:p>
            <a:r>
              <a:rPr lang="en-US" sz="3600" b="1" dirty="0">
                <a:solidFill>
                  <a:schemeClr val="bg1"/>
                </a:solidFill>
              </a:rPr>
              <a:t>pack414.com</a:t>
            </a:r>
          </a:p>
        </p:txBody>
      </p:sp>
    </p:spTree>
    <p:extLst>
      <p:ext uri="{BB962C8B-B14F-4D97-AF65-F5344CB8AC3E}">
        <p14:creationId xmlns:p14="http://schemas.microsoft.com/office/powerpoint/2010/main" val="192910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8EC5-0E14-4276-FF44-CB73DCF276F6}"/>
              </a:ext>
            </a:extLst>
          </p:cNvPr>
          <p:cNvSpPr>
            <a:spLocks noGrp="1"/>
          </p:cNvSpPr>
          <p:nvPr>
            <p:ph type="title"/>
          </p:nvPr>
        </p:nvSpPr>
        <p:spPr>
          <a:xfrm>
            <a:off x="3239911" y="550951"/>
            <a:ext cx="9652000" cy="1143000"/>
          </a:xfrm>
        </p:spPr>
        <p:txBody>
          <a:bodyPr/>
          <a:lstStyle/>
          <a:p>
            <a:r>
              <a:rPr lang="en-US" dirty="0"/>
              <a:t>What will Pack 414 do this year?</a:t>
            </a:r>
          </a:p>
        </p:txBody>
      </p:sp>
      <p:pic>
        <p:nvPicPr>
          <p:cNvPr id="4" name="Picture 2" descr="Top 30 Cartoon Celebration GIFs | Find the best GIF on Gfycat">
            <a:extLst>
              <a:ext uri="{FF2B5EF4-FFF2-40B4-BE49-F238E27FC236}">
                <a16:creationId xmlns:a16="http://schemas.microsoft.com/office/drawing/2014/main" id="{46964182-89D3-ED5D-AE8F-B2364F71F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126" y="1917939"/>
            <a:ext cx="5852148" cy="438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08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82048-53A7-227E-D0D1-875F96DB9323}"/>
              </a:ext>
            </a:extLst>
          </p:cNvPr>
          <p:cNvSpPr>
            <a:spLocks noGrp="1"/>
          </p:cNvSpPr>
          <p:nvPr>
            <p:ph type="title"/>
          </p:nvPr>
        </p:nvSpPr>
        <p:spPr/>
        <p:txBody>
          <a:bodyPr/>
          <a:lstStyle/>
          <a:p>
            <a:r>
              <a:rPr lang="en-US" dirty="0"/>
              <a:t>General scheduling scheme </a:t>
            </a:r>
            <a:br>
              <a:rPr lang="en-US" dirty="0"/>
            </a:br>
            <a:r>
              <a:rPr lang="en-US" sz="3200" dirty="0"/>
              <a:t>(determined at annual planning meeting each May)</a:t>
            </a:r>
            <a:endParaRPr lang="en-US" dirty="0"/>
          </a:p>
        </p:txBody>
      </p:sp>
      <p:sp>
        <p:nvSpPr>
          <p:cNvPr id="3" name="Content Placeholder 2">
            <a:extLst>
              <a:ext uri="{FF2B5EF4-FFF2-40B4-BE49-F238E27FC236}">
                <a16:creationId xmlns:a16="http://schemas.microsoft.com/office/drawing/2014/main" id="{47C3818A-AEF6-D0C9-3F50-906F851D6797}"/>
              </a:ext>
            </a:extLst>
          </p:cNvPr>
          <p:cNvSpPr>
            <a:spLocks noGrp="1"/>
          </p:cNvSpPr>
          <p:nvPr>
            <p:ph idx="1"/>
          </p:nvPr>
        </p:nvSpPr>
        <p:spPr/>
        <p:txBody>
          <a:bodyPr>
            <a:normAutofit/>
          </a:bodyPr>
          <a:lstStyle/>
          <a:p>
            <a:r>
              <a:rPr lang="en-US" dirty="0"/>
              <a:t>Scouting “Year” runs from August-May</a:t>
            </a:r>
          </a:p>
          <a:p>
            <a:r>
              <a:rPr lang="en-US" dirty="0"/>
              <a:t>One pack meeting per month (Southwyck Lake Park or RMS)</a:t>
            </a:r>
          </a:p>
          <a:p>
            <a:r>
              <a:rPr lang="en-US" dirty="0"/>
              <a:t>Den meetings (see your den leader)</a:t>
            </a:r>
          </a:p>
          <a:p>
            <a:r>
              <a:rPr lang="en-US" dirty="0"/>
              <a:t>One campout per month</a:t>
            </a:r>
          </a:p>
          <a:p>
            <a:r>
              <a:rPr lang="en-US" dirty="0"/>
              <a:t>Service (Keep Pearland Beautiful): 2x Fall and 2x Spring</a:t>
            </a:r>
          </a:p>
          <a:p>
            <a:r>
              <a:rPr lang="en-US" dirty="0"/>
              <a:t>Pack activities: Rocket Launch, Pinewood Derby, </a:t>
            </a:r>
            <a:r>
              <a:rPr lang="en-US" dirty="0" err="1"/>
              <a:t>Blue&amp;Gold</a:t>
            </a:r>
            <a:endParaRPr lang="en-US" dirty="0"/>
          </a:p>
          <a:p>
            <a:r>
              <a:rPr lang="en-US" dirty="0"/>
              <a:t>Possible/optional activities: Camp K Native American Weekend, Pearland Christmas Parade</a:t>
            </a:r>
          </a:p>
          <a:p>
            <a:r>
              <a:rPr lang="en-US" dirty="0"/>
              <a:t>(For parents) One Committee meeting per month</a:t>
            </a:r>
          </a:p>
          <a:p>
            <a:endParaRPr lang="en-US" dirty="0"/>
          </a:p>
        </p:txBody>
      </p:sp>
    </p:spTree>
    <p:extLst>
      <p:ext uri="{BB962C8B-B14F-4D97-AF65-F5344CB8AC3E}">
        <p14:creationId xmlns:p14="http://schemas.microsoft.com/office/powerpoint/2010/main" val="223792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5FEBC-230C-DE08-461B-BD85562813BE}"/>
              </a:ext>
            </a:extLst>
          </p:cNvPr>
          <p:cNvSpPr>
            <a:spLocks noGrp="1"/>
          </p:cNvSpPr>
          <p:nvPr>
            <p:ph type="title"/>
          </p:nvPr>
        </p:nvSpPr>
        <p:spPr>
          <a:xfrm>
            <a:off x="2233684" y="224424"/>
            <a:ext cx="10515600" cy="1325563"/>
          </a:xfrm>
        </p:spPr>
        <p:txBody>
          <a:bodyPr/>
          <a:lstStyle/>
          <a:p>
            <a:r>
              <a:rPr lang="en-US" dirty="0"/>
              <a:t>October campout: Ghosts &amp; Goblins</a:t>
            </a:r>
          </a:p>
        </p:txBody>
      </p:sp>
      <p:pic>
        <p:nvPicPr>
          <p:cNvPr id="7" name="Picture 6" descr="A group of boys standing in a line&#10;&#10;Description automatically generated with medium confidence">
            <a:extLst>
              <a:ext uri="{FF2B5EF4-FFF2-40B4-BE49-F238E27FC236}">
                <a16:creationId xmlns:a16="http://schemas.microsoft.com/office/drawing/2014/main" id="{3D51BD25-3A63-E9B4-C77D-CD0259F84EFE}"/>
              </a:ext>
            </a:extLst>
          </p:cNvPr>
          <p:cNvPicPr>
            <a:picLocks noChangeAspect="1"/>
          </p:cNvPicPr>
          <p:nvPr/>
        </p:nvPicPr>
        <p:blipFill>
          <a:blip r:embed="rId2"/>
          <a:stretch>
            <a:fillRect/>
          </a:stretch>
        </p:blipFill>
        <p:spPr>
          <a:xfrm>
            <a:off x="797479" y="1670620"/>
            <a:ext cx="2872409" cy="3829878"/>
          </a:xfrm>
          <a:prstGeom prst="rect">
            <a:avLst/>
          </a:prstGeom>
        </p:spPr>
      </p:pic>
      <p:pic>
        <p:nvPicPr>
          <p:cNvPr id="17" name="Picture 16" descr="A child looking through a hole in a cardboard cutout&#10;&#10;Description automatically generated with medium confidence">
            <a:extLst>
              <a:ext uri="{FF2B5EF4-FFF2-40B4-BE49-F238E27FC236}">
                <a16:creationId xmlns:a16="http://schemas.microsoft.com/office/drawing/2014/main" id="{84C860EC-5E9C-E2CA-290F-DFAFD7937308}"/>
              </a:ext>
            </a:extLst>
          </p:cNvPr>
          <p:cNvPicPr>
            <a:picLocks noChangeAspect="1"/>
          </p:cNvPicPr>
          <p:nvPr/>
        </p:nvPicPr>
        <p:blipFill>
          <a:blip r:embed="rId3"/>
          <a:stretch>
            <a:fillRect/>
          </a:stretch>
        </p:blipFill>
        <p:spPr>
          <a:xfrm>
            <a:off x="9920272" y="1652398"/>
            <a:ext cx="1768088" cy="3829878"/>
          </a:xfrm>
          <a:prstGeom prst="rect">
            <a:avLst/>
          </a:prstGeom>
        </p:spPr>
      </p:pic>
      <p:pic>
        <p:nvPicPr>
          <p:cNvPr id="4" name="Picture 3">
            <a:extLst>
              <a:ext uri="{FF2B5EF4-FFF2-40B4-BE49-F238E27FC236}">
                <a16:creationId xmlns:a16="http://schemas.microsoft.com/office/drawing/2014/main" id="{94251696-C7B0-3831-72F1-E1E97E80149B}"/>
              </a:ext>
            </a:extLst>
          </p:cNvPr>
          <p:cNvPicPr>
            <a:picLocks noChangeAspect="1"/>
          </p:cNvPicPr>
          <p:nvPr/>
        </p:nvPicPr>
        <p:blipFill>
          <a:blip r:embed="rId4"/>
          <a:stretch>
            <a:fillRect/>
          </a:stretch>
        </p:blipFill>
        <p:spPr>
          <a:xfrm>
            <a:off x="3937580" y="1652398"/>
            <a:ext cx="5715000" cy="3848100"/>
          </a:xfrm>
          <a:prstGeom prst="rect">
            <a:avLst/>
          </a:prstGeom>
        </p:spPr>
      </p:pic>
      <p:sp>
        <p:nvSpPr>
          <p:cNvPr id="3" name="TextBox 2">
            <a:extLst>
              <a:ext uri="{FF2B5EF4-FFF2-40B4-BE49-F238E27FC236}">
                <a16:creationId xmlns:a16="http://schemas.microsoft.com/office/drawing/2014/main" id="{CBDE3518-F70F-D287-0B1C-E2FD707FD414}"/>
              </a:ext>
            </a:extLst>
          </p:cNvPr>
          <p:cNvSpPr txBox="1"/>
          <p:nvPr/>
        </p:nvSpPr>
        <p:spPr>
          <a:xfrm>
            <a:off x="4156302" y="5500498"/>
            <a:ext cx="5277556" cy="646331"/>
          </a:xfrm>
          <a:prstGeom prst="rect">
            <a:avLst/>
          </a:prstGeom>
          <a:noFill/>
        </p:spPr>
        <p:txBody>
          <a:bodyPr wrap="square" rtlCol="0">
            <a:spAutoFit/>
          </a:bodyPr>
          <a:lstStyle/>
          <a:p>
            <a:r>
              <a:rPr lang="en-US" sz="3600" b="1" dirty="0">
                <a:solidFill>
                  <a:schemeClr val="bg1"/>
                </a:solidFill>
              </a:rPr>
              <a:t>www.Bacbsa.org/activities</a:t>
            </a:r>
          </a:p>
        </p:txBody>
      </p:sp>
    </p:spTree>
    <p:extLst>
      <p:ext uri="{BB962C8B-B14F-4D97-AF65-F5344CB8AC3E}">
        <p14:creationId xmlns:p14="http://schemas.microsoft.com/office/powerpoint/2010/main" val="111960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4996-9DE8-BFBD-33F1-A95CCA0894A9}"/>
              </a:ext>
            </a:extLst>
          </p:cNvPr>
          <p:cNvSpPr>
            <a:spLocks noGrp="1"/>
          </p:cNvSpPr>
          <p:nvPr>
            <p:ph type="title"/>
          </p:nvPr>
        </p:nvSpPr>
        <p:spPr/>
        <p:txBody>
          <a:bodyPr/>
          <a:lstStyle/>
          <a:p>
            <a:r>
              <a:rPr lang="en-US" dirty="0"/>
              <a:t>Rocket Launch</a:t>
            </a:r>
          </a:p>
        </p:txBody>
      </p:sp>
      <p:pic>
        <p:nvPicPr>
          <p:cNvPr id="7" name="Picture 6" descr="A child running in a field with a toy airplane&#10;&#10;Description automatically generated with low confidence">
            <a:extLst>
              <a:ext uri="{FF2B5EF4-FFF2-40B4-BE49-F238E27FC236}">
                <a16:creationId xmlns:a16="http://schemas.microsoft.com/office/drawing/2014/main" id="{80709663-D938-CF13-8700-32159A085C8B}"/>
              </a:ext>
            </a:extLst>
          </p:cNvPr>
          <p:cNvPicPr>
            <a:picLocks noChangeAspect="1"/>
          </p:cNvPicPr>
          <p:nvPr/>
        </p:nvPicPr>
        <p:blipFill>
          <a:blip r:embed="rId2"/>
          <a:stretch>
            <a:fillRect/>
          </a:stretch>
        </p:blipFill>
        <p:spPr>
          <a:xfrm>
            <a:off x="7222434" y="340001"/>
            <a:ext cx="4396409" cy="2930939"/>
          </a:xfrm>
          <a:prstGeom prst="rect">
            <a:avLst/>
          </a:prstGeom>
        </p:spPr>
      </p:pic>
      <p:pic>
        <p:nvPicPr>
          <p:cNvPr id="9" name="Picture 8" descr="A group of people under a tent&#10;&#10;Description automatically generated with medium confidence">
            <a:extLst>
              <a:ext uri="{FF2B5EF4-FFF2-40B4-BE49-F238E27FC236}">
                <a16:creationId xmlns:a16="http://schemas.microsoft.com/office/drawing/2014/main" id="{2FD15ED6-BB0E-BC8A-B64C-66CDD4A6AC44}"/>
              </a:ext>
            </a:extLst>
          </p:cNvPr>
          <p:cNvPicPr>
            <a:picLocks noChangeAspect="1"/>
          </p:cNvPicPr>
          <p:nvPr/>
        </p:nvPicPr>
        <p:blipFill>
          <a:blip r:embed="rId3"/>
          <a:stretch>
            <a:fillRect/>
          </a:stretch>
        </p:blipFill>
        <p:spPr>
          <a:xfrm>
            <a:off x="721084" y="1913853"/>
            <a:ext cx="3502132" cy="4669509"/>
          </a:xfrm>
          <a:prstGeom prst="rect">
            <a:avLst/>
          </a:prstGeom>
        </p:spPr>
      </p:pic>
      <p:pic>
        <p:nvPicPr>
          <p:cNvPr id="11" name="Picture 10" descr="A group of people in a field&#10;&#10;Description automatically generated with medium confidence">
            <a:extLst>
              <a:ext uri="{FF2B5EF4-FFF2-40B4-BE49-F238E27FC236}">
                <a16:creationId xmlns:a16="http://schemas.microsoft.com/office/drawing/2014/main" id="{57792E69-C7AA-8BFB-9F09-616680FDFBCF}"/>
              </a:ext>
            </a:extLst>
          </p:cNvPr>
          <p:cNvPicPr>
            <a:picLocks noChangeAspect="1"/>
          </p:cNvPicPr>
          <p:nvPr/>
        </p:nvPicPr>
        <p:blipFill>
          <a:blip r:embed="rId4"/>
          <a:stretch>
            <a:fillRect/>
          </a:stretch>
        </p:blipFill>
        <p:spPr>
          <a:xfrm>
            <a:off x="9221026" y="3568219"/>
            <a:ext cx="2400300" cy="3200400"/>
          </a:xfrm>
          <a:prstGeom prst="rect">
            <a:avLst/>
          </a:prstGeom>
        </p:spPr>
      </p:pic>
      <p:pic>
        <p:nvPicPr>
          <p:cNvPr id="13" name="Picture 12" descr="Two children standing in a field&#10;&#10;Description automatically generated with low confidence">
            <a:extLst>
              <a:ext uri="{FF2B5EF4-FFF2-40B4-BE49-F238E27FC236}">
                <a16:creationId xmlns:a16="http://schemas.microsoft.com/office/drawing/2014/main" id="{39FE7E96-5C77-45CC-F899-DDAB0851F2FE}"/>
              </a:ext>
            </a:extLst>
          </p:cNvPr>
          <p:cNvPicPr>
            <a:picLocks noChangeAspect="1"/>
          </p:cNvPicPr>
          <p:nvPr/>
        </p:nvPicPr>
        <p:blipFill>
          <a:blip r:embed="rId5"/>
          <a:stretch>
            <a:fillRect/>
          </a:stretch>
        </p:blipFill>
        <p:spPr>
          <a:xfrm>
            <a:off x="6601639" y="3568218"/>
            <a:ext cx="2400301" cy="3200401"/>
          </a:xfrm>
          <a:prstGeom prst="rect">
            <a:avLst/>
          </a:prstGeom>
        </p:spPr>
      </p:pic>
      <p:pic>
        <p:nvPicPr>
          <p:cNvPr id="3" name="Picture 2" descr="Amateur rocketry - Wikipedia">
            <a:extLst>
              <a:ext uri="{FF2B5EF4-FFF2-40B4-BE49-F238E27FC236}">
                <a16:creationId xmlns:a16="http://schemas.microsoft.com/office/drawing/2014/main" id="{8223A19E-B70C-E0BD-5A12-C59F504C10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9197" y="2326385"/>
            <a:ext cx="2837984" cy="4256977"/>
          </a:xfrm>
          <a:prstGeom prst="rect">
            <a:avLst/>
          </a:prstGeom>
        </p:spPr>
      </p:pic>
    </p:spTree>
    <p:extLst>
      <p:ext uri="{BB962C8B-B14F-4D97-AF65-F5344CB8AC3E}">
        <p14:creationId xmlns:p14="http://schemas.microsoft.com/office/powerpoint/2010/main" val="178825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3C22F2-8F50-1E2B-9713-F2C0C2253CC0}"/>
              </a:ext>
            </a:extLst>
          </p:cNvPr>
          <p:cNvSpPr>
            <a:spLocks noGrp="1"/>
          </p:cNvSpPr>
          <p:nvPr>
            <p:ph type="title"/>
          </p:nvPr>
        </p:nvSpPr>
        <p:spPr>
          <a:xfrm>
            <a:off x="1888067" y="11289"/>
            <a:ext cx="10515600" cy="1325563"/>
          </a:xfrm>
        </p:spPr>
        <p:txBody>
          <a:bodyPr/>
          <a:lstStyle/>
          <a:p>
            <a:r>
              <a:rPr lang="en-US" dirty="0"/>
              <a:t>November campout: Camp </a:t>
            </a:r>
            <a:r>
              <a:rPr lang="en-US" dirty="0" err="1"/>
              <a:t>Bovay</a:t>
            </a:r>
            <a:endParaRPr lang="en-US" dirty="0"/>
          </a:p>
        </p:txBody>
      </p:sp>
      <p:pic>
        <p:nvPicPr>
          <p:cNvPr id="8" name="Picture 7" descr="A picture containing indoor&#10;&#10;Description automatically generated">
            <a:extLst>
              <a:ext uri="{FF2B5EF4-FFF2-40B4-BE49-F238E27FC236}">
                <a16:creationId xmlns:a16="http://schemas.microsoft.com/office/drawing/2014/main" id="{D4050F88-1EA6-75D0-DE7D-B532C12013FC}"/>
              </a:ext>
            </a:extLst>
          </p:cNvPr>
          <p:cNvPicPr>
            <a:picLocks noChangeAspect="1"/>
          </p:cNvPicPr>
          <p:nvPr/>
        </p:nvPicPr>
        <p:blipFill>
          <a:blip r:embed="rId2"/>
          <a:stretch>
            <a:fillRect/>
          </a:stretch>
        </p:blipFill>
        <p:spPr>
          <a:xfrm rot="10800000">
            <a:off x="2431996" y="1455901"/>
            <a:ext cx="3223315" cy="2417486"/>
          </a:xfrm>
          <a:prstGeom prst="rect">
            <a:avLst/>
          </a:prstGeom>
        </p:spPr>
      </p:pic>
      <p:pic>
        <p:nvPicPr>
          <p:cNvPr id="10" name="Picture 9">
            <a:extLst>
              <a:ext uri="{FF2B5EF4-FFF2-40B4-BE49-F238E27FC236}">
                <a16:creationId xmlns:a16="http://schemas.microsoft.com/office/drawing/2014/main" id="{E14A31FF-E2A3-3CE0-837B-731CFA4412D4}"/>
              </a:ext>
            </a:extLst>
          </p:cNvPr>
          <p:cNvPicPr>
            <a:picLocks noChangeAspect="1"/>
          </p:cNvPicPr>
          <p:nvPr/>
        </p:nvPicPr>
        <p:blipFill>
          <a:blip r:embed="rId3"/>
          <a:stretch>
            <a:fillRect/>
          </a:stretch>
        </p:blipFill>
        <p:spPr>
          <a:xfrm rot="10800000">
            <a:off x="6441014" y="1427284"/>
            <a:ext cx="3223316" cy="2417487"/>
          </a:xfrm>
          <a:prstGeom prst="rect">
            <a:avLst/>
          </a:prstGeom>
        </p:spPr>
      </p:pic>
      <p:pic>
        <p:nvPicPr>
          <p:cNvPr id="16" name="Picture 15">
            <a:extLst>
              <a:ext uri="{FF2B5EF4-FFF2-40B4-BE49-F238E27FC236}">
                <a16:creationId xmlns:a16="http://schemas.microsoft.com/office/drawing/2014/main" id="{A35642F5-0608-FE40-276B-C3A4DF83FC15}"/>
              </a:ext>
            </a:extLst>
          </p:cNvPr>
          <p:cNvPicPr>
            <a:picLocks noChangeAspect="1"/>
          </p:cNvPicPr>
          <p:nvPr/>
        </p:nvPicPr>
        <p:blipFill>
          <a:blip r:embed="rId4"/>
          <a:stretch>
            <a:fillRect/>
          </a:stretch>
        </p:blipFill>
        <p:spPr>
          <a:xfrm rot="10800000">
            <a:off x="664673" y="4111486"/>
            <a:ext cx="3223317" cy="2417488"/>
          </a:xfrm>
          <a:prstGeom prst="rect">
            <a:avLst/>
          </a:prstGeom>
        </p:spPr>
      </p:pic>
      <p:pic>
        <p:nvPicPr>
          <p:cNvPr id="18" name="Picture 17" descr="A group of people jumping into a pool&#10;&#10;Description automatically generated with low confidence">
            <a:extLst>
              <a:ext uri="{FF2B5EF4-FFF2-40B4-BE49-F238E27FC236}">
                <a16:creationId xmlns:a16="http://schemas.microsoft.com/office/drawing/2014/main" id="{A420C3AA-FFFA-4EB5-61AD-11D2FC2F7228}"/>
              </a:ext>
            </a:extLst>
          </p:cNvPr>
          <p:cNvPicPr>
            <a:picLocks noChangeAspect="1"/>
          </p:cNvPicPr>
          <p:nvPr/>
        </p:nvPicPr>
        <p:blipFill>
          <a:blip r:embed="rId5"/>
          <a:stretch>
            <a:fillRect/>
          </a:stretch>
        </p:blipFill>
        <p:spPr>
          <a:xfrm rot="10800000">
            <a:off x="4484341" y="4130846"/>
            <a:ext cx="3223318" cy="2417489"/>
          </a:xfrm>
          <a:prstGeom prst="rect">
            <a:avLst/>
          </a:prstGeom>
        </p:spPr>
      </p:pic>
      <p:pic>
        <p:nvPicPr>
          <p:cNvPr id="6" name="Picture 5" descr="A group of kids standing in a line in a field&#10;&#10;Description automatically generated with medium confidence">
            <a:extLst>
              <a:ext uri="{FF2B5EF4-FFF2-40B4-BE49-F238E27FC236}">
                <a16:creationId xmlns:a16="http://schemas.microsoft.com/office/drawing/2014/main" id="{4E6614E2-EA01-51F1-8077-E048E75AC1A2}"/>
              </a:ext>
            </a:extLst>
          </p:cNvPr>
          <p:cNvPicPr>
            <a:picLocks noChangeAspect="1"/>
          </p:cNvPicPr>
          <p:nvPr/>
        </p:nvPicPr>
        <p:blipFill>
          <a:blip r:embed="rId6"/>
          <a:stretch>
            <a:fillRect/>
          </a:stretch>
        </p:blipFill>
        <p:spPr>
          <a:xfrm>
            <a:off x="8190468" y="3956653"/>
            <a:ext cx="3631477" cy="2727154"/>
          </a:xfrm>
          <a:prstGeom prst="rect">
            <a:avLst/>
          </a:prstGeom>
        </p:spPr>
      </p:pic>
    </p:spTree>
    <p:extLst>
      <p:ext uri="{BB962C8B-B14F-4D97-AF65-F5344CB8AC3E}">
        <p14:creationId xmlns:p14="http://schemas.microsoft.com/office/powerpoint/2010/main" val="428328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F455A-1827-5A32-93CF-1953619EAED2}"/>
              </a:ext>
            </a:extLst>
          </p:cNvPr>
          <p:cNvSpPr>
            <a:spLocks noGrp="1"/>
          </p:cNvSpPr>
          <p:nvPr>
            <p:ph type="title"/>
          </p:nvPr>
        </p:nvSpPr>
        <p:spPr>
          <a:xfrm>
            <a:off x="1806221" y="274638"/>
            <a:ext cx="10272889" cy="1143000"/>
          </a:xfrm>
        </p:spPr>
        <p:txBody>
          <a:bodyPr/>
          <a:lstStyle/>
          <a:p>
            <a:r>
              <a:rPr lang="en-US" dirty="0"/>
              <a:t>December campout: Brazos Bend State Park</a:t>
            </a:r>
          </a:p>
        </p:txBody>
      </p:sp>
      <p:pic>
        <p:nvPicPr>
          <p:cNvPr id="1026" name="Picture 2" descr="Brazos Bend Pier">
            <a:extLst>
              <a:ext uri="{FF2B5EF4-FFF2-40B4-BE49-F238E27FC236}">
                <a16:creationId xmlns:a16="http://schemas.microsoft.com/office/drawing/2014/main" id="{91705C6E-ACFA-2199-5944-3A0B00A6D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815" y="1473254"/>
            <a:ext cx="5400318" cy="2442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azos Bend Night Sky">
            <a:extLst>
              <a:ext uri="{FF2B5EF4-FFF2-40B4-BE49-F238E27FC236}">
                <a16:creationId xmlns:a16="http://schemas.microsoft.com/office/drawing/2014/main" id="{A9FBD88F-1C2E-348D-3C5C-A8E12FE39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890" y="4131107"/>
            <a:ext cx="5830392" cy="26365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taking a selfie&#10;&#10;Description automatically generated">
            <a:extLst>
              <a:ext uri="{FF2B5EF4-FFF2-40B4-BE49-F238E27FC236}">
                <a16:creationId xmlns:a16="http://schemas.microsoft.com/office/drawing/2014/main" id="{2D8EAB73-7363-D941-C258-1F724E79754F}"/>
              </a:ext>
            </a:extLst>
          </p:cNvPr>
          <p:cNvPicPr>
            <a:picLocks noChangeAspect="1"/>
          </p:cNvPicPr>
          <p:nvPr/>
        </p:nvPicPr>
        <p:blipFill>
          <a:blip r:embed="rId4"/>
          <a:stretch>
            <a:fillRect/>
          </a:stretch>
        </p:blipFill>
        <p:spPr>
          <a:xfrm>
            <a:off x="7919400" y="1823541"/>
            <a:ext cx="3273289" cy="4364385"/>
          </a:xfrm>
          <a:prstGeom prst="rect">
            <a:avLst/>
          </a:prstGeom>
        </p:spPr>
      </p:pic>
    </p:spTree>
    <p:extLst>
      <p:ext uri="{BB962C8B-B14F-4D97-AF65-F5344CB8AC3E}">
        <p14:creationId xmlns:p14="http://schemas.microsoft.com/office/powerpoint/2010/main" val="2773608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2202D-4587-3EDA-F2F0-E09B768211AD}"/>
              </a:ext>
            </a:extLst>
          </p:cNvPr>
          <p:cNvSpPr>
            <a:spLocks noGrp="1"/>
          </p:cNvSpPr>
          <p:nvPr>
            <p:ph type="title"/>
          </p:nvPr>
        </p:nvSpPr>
        <p:spPr>
          <a:xfrm>
            <a:off x="2206072" y="432682"/>
            <a:ext cx="9652000" cy="1143000"/>
          </a:xfrm>
        </p:spPr>
        <p:txBody>
          <a:bodyPr/>
          <a:lstStyle/>
          <a:p>
            <a:r>
              <a:rPr lang="en-US" dirty="0"/>
              <a:t>January camp(in): </a:t>
            </a:r>
            <a:br>
              <a:rPr lang="en-US" dirty="0"/>
            </a:br>
            <a:r>
              <a:rPr lang="en-US" dirty="0"/>
              <a:t>Lone Star Flight Museum</a:t>
            </a:r>
          </a:p>
        </p:txBody>
      </p:sp>
      <p:pic>
        <p:nvPicPr>
          <p:cNvPr id="4" name="Picture 2">
            <a:extLst>
              <a:ext uri="{FF2B5EF4-FFF2-40B4-BE49-F238E27FC236}">
                <a16:creationId xmlns:a16="http://schemas.microsoft.com/office/drawing/2014/main" id="{8F87DB3A-E990-D2F2-E78D-1B8FA617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248" y="2146300"/>
            <a:ext cx="9869649" cy="397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447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up!</a:t>
            </a:r>
          </a:p>
        </p:txBody>
      </p:sp>
      <p:pic>
        <p:nvPicPr>
          <p:cNvPr id="4" name="Content Placeholder 3"/>
          <p:cNvPicPr>
            <a:picLocks noGrp="1" noChangeAspect="1"/>
          </p:cNvPicPr>
          <p:nvPr>
            <p:ph idx="1"/>
          </p:nvPr>
        </p:nvPicPr>
        <p:blipFill>
          <a:blip r:embed="rId2"/>
          <a:stretch>
            <a:fillRect/>
          </a:stretch>
        </p:blipFill>
        <p:spPr>
          <a:xfrm>
            <a:off x="5861316" y="1417638"/>
            <a:ext cx="2399768" cy="4525963"/>
          </a:xfrm>
          <a:prstGeom prst="rect">
            <a:avLst/>
          </a:prstGeom>
        </p:spPr>
      </p:pic>
    </p:spTree>
    <p:extLst>
      <p:ext uri="{BB962C8B-B14F-4D97-AF65-F5344CB8AC3E}">
        <p14:creationId xmlns:p14="http://schemas.microsoft.com/office/powerpoint/2010/main" val="3332108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62FA-9FB0-B810-A51B-E123D93CFE50}"/>
              </a:ext>
            </a:extLst>
          </p:cNvPr>
          <p:cNvSpPr>
            <a:spLocks noGrp="1"/>
          </p:cNvSpPr>
          <p:nvPr>
            <p:ph type="title"/>
          </p:nvPr>
        </p:nvSpPr>
        <p:spPr>
          <a:xfrm>
            <a:off x="1986844" y="8614"/>
            <a:ext cx="9366956" cy="1325563"/>
          </a:xfrm>
        </p:spPr>
        <p:txBody>
          <a:bodyPr/>
          <a:lstStyle/>
          <a:p>
            <a:r>
              <a:rPr lang="en-US" dirty="0"/>
              <a:t>Pinewood Derby</a:t>
            </a:r>
          </a:p>
        </p:txBody>
      </p:sp>
      <p:pic>
        <p:nvPicPr>
          <p:cNvPr id="5" name="Picture 4" descr="A picture containing furniture, stairs, table, indoor&#10;&#10;Description automatically generated">
            <a:extLst>
              <a:ext uri="{FF2B5EF4-FFF2-40B4-BE49-F238E27FC236}">
                <a16:creationId xmlns:a16="http://schemas.microsoft.com/office/drawing/2014/main" id="{97BCE057-CEBF-83E6-5ACA-37DD6345BC66}"/>
              </a:ext>
            </a:extLst>
          </p:cNvPr>
          <p:cNvPicPr>
            <a:picLocks noChangeAspect="1"/>
          </p:cNvPicPr>
          <p:nvPr/>
        </p:nvPicPr>
        <p:blipFill>
          <a:blip r:embed="rId2"/>
          <a:stretch>
            <a:fillRect/>
          </a:stretch>
        </p:blipFill>
        <p:spPr>
          <a:xfrm>
            <a:off x="3299792" y="1201656"/>
            <a:ext cx="3569804" cy="2677353"/>
          </a:xfrm>
          <a:prstGeom prst="rect">
            <a:avLst/>
          </a:prstGeom>
        </p:spPr>
      </p:pic>
      <p:pic>
        <p:nvPicPr>
          <p:cNvPr id="7" name="Picture 6" descr="A group of boys holding trophies&#10;&#10;Description automatically generated">
            <a:extLst>
              <a:ext uri="{FF2B5EF4-FFF2-40B4-BE49-F238E27FC236}">
                <a16:creationId xmlns:a16="http://schemas.microsoft.com/office/drawing/2014/main" id="{CFBCD083-7612-E1D6-F2C9-AC9BFE73C91D}"/>
              </a:ext>
            </a:extLst>
          </p:cNvPr>
          <p:cNvPicPr>
            <a:picLocks noChangeAspect="1"/>
          </p:cNvPicPr>
          <p:nvPr/>
        </p:nvPicPr>
        <p:blipFill>
          <a:blip r:embed="rId3"/>
          <a:stretch>
            <a:fillRect/>
          </a:stretch>
        </p:blipFill>
        <p:spPr>
          <a:xfrm>
            <a:off x="7719146" y="3786542"/>
            <a:ext cx="3882887" cy="2912165"/>
          </a:xfrm>
          <a:prstGeom prst="rect">
            <a:avLst/>
          </a:prstGeom>
        </p:spPr>
      </p:pic>
      <p:pic>
        <p:nvPicPr>
          <p:cNvPr id="10" name="Picture 9" descr="A picture containing clothing, person, footwear, indoor&#10;&#10;Description automatically generated">
            <a:extLst>
              <a:ext uri="{FF2B5EF4-FFF2-40B4-BE49-F238E27FC236}">
                <a16:creationId xmlns:a16="http://schemas.microsoft.com/office/drawing/2014/main" id="{45F57359-CCE4-7716-2071-C97EABDD8480}"/>
              </a:ext>
            </a:extLst>
          </p:cNvPr>
          <p:cNvPicPr>
            <a:picLocks noChangeAspect="1"/>
          </p:cNvPicPr>
          <p:nvPr/>
        </p:nvPicPr>
        <p:blipFill>
          <a:blip r:embed="rId4"/>
          <a:stretch>
            <a:fillRect/>
          </a:stretch>
        </p:blipFill>
        <p:spPr>
          <a:xfrm>
            <a:off x="7170254" y="308681"/>
            <a:ext cx="3882887" cy="2912165"/>
          </a:xfrm>
          <a:prstGeom prst="rect">
            <a:avLst/>
          </a:prstGeom>
        </p:spPr>
      </p:pic>
      <p:pic>
        <p:nvPicPr>
          <p:cNvPr id="12" name="Picture 11" descr="A picture containing clothing, footwear, person, person&#10;&#10;Description automatically generated">
            <a:extLst>
              <a:ext uri="{FF2B5EF4-FFF2-40B4-BE49-F238E27FC236}">
                <a16:creationId xmlns:a16="http://schemas.microsoft.com/office/drawing/2014/main" id="{11B6D50C-6525-ECBC-D352-2B8974FAA316}"/>
              </a:ext>
            </a:extLst>
          </p:cNvPr>
          <p:cNvPicPr>
            <a:picLocks noChangeAspect="1"/>
          </p:cNvPicPr>
          <p:nvPr/>
        </p:nvPicPr>
        <p:blipFill>
          <a:blip r:embed="rId5"/>
          <a:stretch>
            <a:fillRect/>
          </a:stretch>
        </p:blipFill>
        <p:spPr>
          <a:xfrm>
            <a:off x="3075732" y="4151279"/>
            <a:ext cx="4534728" cy="2547428"/>
          </a:xfrm>
          <a:prstGeom prst="rect">
            <a:avLst/>
          </a:prstGeom>
        </p:spPr>
      </p:pic>
    </p:spTree>
    <p:extLst>
      <p:ext uri="{BB962C8B-B14F-4D97-AF65-F5344CB8AC3E}">
        <p14:creationId xmlns:p14="http://schemas.microsoft.com/office/powerpoint/2010/main" val="3244307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under a shelter&#10;&#10;Description automatically generated">
            <a:extLst>
              <a:ext uri="{FF2B5EF4-FFF2-40B4-BE49-F238E27FC236}">
                <a16:creationId xmlns:a16="http://schemas.microsoft.com/office/drawing/2014/main" id="{2D2CF2BE-5560-A341-94A5-7F51F5DEA40E}"/>
              </a:ext>
            </a:extLst>
          </p:cNvPr>
          <p:cNvPicPr>
            <a:picLocks noChangeAspect="1"/>
          </p:cNvPicPr>
          <p:nvPr/>
        </p:nvPicPr>
        <p:blipFill>
          <a:blip r:embed="rId2"/>
          <a:stretch>
            <a:fillRect/>
          </a:stretch>
        </p:blipFill>
        <p:spPr>
          <a:xfrm>
            <a:off x="7593496" y="323573"/>
            <a:ext cx="3969025" cy="2976769"/>
          </a:xfrm>
          <a:prstGeom prst="rect">
            <a:avLst/>
          </a:prstGeom>
        </p:spPr>
      </p:pic>
      <p:pic>
        <p:nvPicPr>
          <p:cNvPr id="12" name="Picture 11" descr="A group of people walking with umbrella&#10;&#10;Description automatically generated with low confidence">
            <a:extLst>
              <a:ext uri="{FF2B5EF4-FFF2-40B4-BE49-F238E27FC236}">
                <a16:creationId xmlns:a16="http://schemas.microsoft.com/office/drawing/2014/main" id="{25075786-ADE5-1D64-4808-0B32FDC4D859}"/>
              </a:ext>
            </a:extLst>
          </p:cNvPr>
          <p:cNvPicPr>
            <a:picLocks noChangeAspect="1"/>
          </p:cNvPicPr>
          <p:nvPr/>
        </p:nvPicPr>
        <p:blipFill>
          <a:blip r:embed="rId3"/>
          <a:stretch>
            <a:fillRect/>
          </a:stretch>
        </p:blipFill>
        <p:spPr>
          <a:xfrm>
            <a:off x="7805714" y="3579404"/>
            <a:ext cx="3969025" cy="2976769"/>
          </a:xfrm>
          <a:prstGeom prst="rect">
            <a:avLst/>
          </a:prstGeom>
        </p:spPr>
      </p:pic>
      <p:sp>
        <p:nvSpPr>
          <p:cNvPr id="2" name="Title 1">
            <a:extLst>
              <a:ext uri="{FF2B5EF4-FFF2-40B4-BE49-F238E27FC236}">
                <a16:creationId xmlns:a16="http://schemas.microsoft.com/office/drawing/2014/main" id="{7A42E9C7-1EA9-E99F-A636-4A48D0E27C6B}"/>
              </a:ext>
            </a:extLst>
          </p:cNvPr>
          <p:cNvSpPr>
            <a:spLocks noGrp="1"/>
          </p:cNvSpPr>
          <p:nvPr>
            <p:ph type="title"/>
          </p:nvPr>
        </p:nvSpPr>
        <p:spPr>
          <a:xfrm>
            <a:off x="1999544" y="323573"/>
            <a:ext cx="5943600" cy="1325563"/>
          </a:xfrm>
        </p:spPr>
        <p:txBody>
          <a:bodyPr/>
          <a:lstStyle/>
          <a:p>
            <a:r>
              <a:rPr lang="en-US" dirty="0"/>
              <a:t>March campout:</a:t>
            </a:r>
            <a:br>
              <a:rPr lang="en-US" dirty="0"/>
            </a:br>
            <a:r>
              <a:rPr lang="en-US" dirty="0"/>
              <a:t>Lake Houston</a:t>
            </a:r>
          </a:p>
        </p:txBody>
      </p:sp>
      <p:pic>
        <p:nvPicPr>
          <p:cNvPr id="3" name="Picture 2">
            <a:extLst>
              <a:ext uri="{FF2B5EF4-FFF2-40B4-BE49-F238E27FC236}">
                <a16:creationId xmlns:a16="http://schemas.microsoft.com/office/drawing/2014/main" id="{64080149-2586-0CFF-8E03-D4A63BB9B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426" y="2091020"/>
            <a:ext cx="4775506" cy="3581630"/>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2BC455B7-FA18-4166-496D-CD2177B5BE39}"/>
              </a:ext>
            </a:extLst>
          </p:cNvPr>
          <p:cNvPicPr>
            <a:picLocks noChangeAspect="1"/>
          </p:cNvPicPr>
          <p:nvPr/>
        </p:nvPicPr>
        <p:blipFill>
          <a:blip r:embed="rId5"/>
          <a:stretch>
            <a:fillRect/>
          </a:stretch>
        </p:blipFill>
        <p:spPr>
          <a:xfrm>
            <a:off x="465851" y="4011544"/>
            <a:ext cx="3795274" cy="2846456"/>
          </a:xfrm>
          <a:prstGeom prst="rect">
            <a:avLst/>
          </a:prstGeom>
        </p:spPr>
      </p:pic>
    </p:spTree>
    <p:extLst>
      <p:ext uri="{BB962C8B-B14F-4D97-AF65-F5344CB8AC3E}">
        <p14:creationId xmlns:p14="http://schemas.microsoft.com/office/powerpoint/2010/main" val="2813595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DA5F-01E7-EF05-F9FF-46CC5B74BC6D}"/>
              </a:ext>
            </a:extLst>
          </p:cNvPr>
          <p:cNvSpPr>
            <a:spLocks noGrp="1"/>
          </p:cNvSpPr>
          <p:nvPr>
            <p:ph type="title"/>
          </p:nvPr>
        </p:nvSpPr>
        <p:spPr/>
        <p:txBody>
          <a:bodyPr/>
          <a:lstStyle/>
          <a:p>
            <a:r>
              <a:rPr lang="en-US" dirty="0"/>
              <a:t>Blue &amp; Gold Banquet</a:t>
            </a:r>
          </a:p>
        </p:txBody>
      </p:sp>
      <p:pic>
        <p:nvPicPr>
          <p:cNvPr id="7" name="Picture 6" descr="A picture containing indoor, dessert, snack, baked goods&#10;&#10;Description automatically generated">
            <a:extLst>
              <a:ext uri="{FF2B5EF4-FFF2-40B4-BE49-F238E27FC236}">
                <a16:creationId xmlns:a16="http://schemas.microsoft.com/office/drawing/2014/main" id="{1D586F87-DC42-7446-48A8-EE315FB4E1E1}"/>
              </a:ext>
            </a:extLst>
          </p:cNvPr>
          <p:cNvPicPr>
            <a:picLocks noChangeAspect="1"/>
          </p:cNvPicPr>
          <p:nvPr/>
        </p:nvPicPr>
        <p:blipFill>
          <a:blip r:embed="rId2"/>
          <a:stretch>
            <a:fillRect/>
          </a:stretch>
        </p:blipFill>
        <p:spPr>
          <a:xfrm>
            <a:off x="1562859" y="1244946"/>
            <a:ext cx="3375992" cy="4501323"/>
          </a:xfrm>
          <a:prstGeom prst="rect">
            <a:avLst/>
          </a:prstGeom>
        </p:spPr>
      </p:pic>
      <p:pic>
        <p:nvPicPr>
          <p:cNvPr id="9" name="Picture 8" descr="A group of people sitting at tables in a bowling alley&#10;&#10;Description automatically generated with medium confidence">
            <a:extLst>
              <a:ext uri="{FF2B5EF4-FFF2-40B4-BE49-F238E27FC236}">
                <a16:creationId xmlns:a16="http://schemas.microsoft.com/office/drawing/2014/main" id="{02937C2D-45B4-C095-5518-BF4B044A70AD}"/>
              </a:ext>
            </a:extLst>
          </p:cNvPr>
          <p:cNvPicPr>
            <a:picLocks noChangeAspect="1"/>
          </p:cNvPicPr>
          <p:nvPr/>
        </p:nvPicPr>
        <p:blipFill>
          <a:blip r:embed="rId3"/>
          <a:stretch>
            <a:fillRect/>
          </a:stretch>
        </p:blipFill>
        <p:spPr>
          <a:xfrm>
            <a:off x="8057322" y="684454"/>
            <a:ext cx="3666841" cy="4889122"/>
          </a:xfrm>
          <a:prstGeom prst="rect">
            <a:avLst/>
          </a:prstGeom>
        </p:spPr>
      </p:pic>
      <p:pic>
        <p:nvPicPr>
          <p:cNvPr id="11" name="Picture 10" descr="A picture containing sport, person, sports equipment, footwear&#10;&#10;Description automatically generated">
            <a:extLst>
              <a:ext uri="{FF2B5EF4-FFF2-40B4-BE49-F238E27FC236}">
                <a16:creationId xmlns:a16="http://schemas.microsoft.com/office/drawing/2014/main" id="{1A46ABFD-4FB6-E493-E384-7955E2162793}"/>
              </a:ext>
            </a:extLst>
          </p:cNvPr>
          <p:cNvPicPr>
            <a:picLocks noChangeAspect="1"/>
          </p:cNvPicPr>
          <p:nvPr/>
        </p:nvPicPr>
        <p:blipFill>
          <a:blip r:embed="rId4"/>
          <a:stretch>
            <a:fillRect/>
          </a:stretch>
        </p:blipFill>
        <p:spPr>
          <a:xfrm>
            <a:off x="5010704" y="2058772"/>
            <a:ext cx="2974764" cy="3966351"/>
          </a:xfrm>
          <a:prstGeom prst="rect">
            <a:avLst/>
          </a:prstGeom>
        </p:spPr>
      </p:pic>
    </p:spTree>
    <p:extLst>
      <p:ext uri="{BB962C8B-B14F-4D97-AF65-F5344CB8AC3E}">
        <p14:creationId xmlns:p14="http://schemas.microsoft.com/office/powerpoint/2010/main" val="172140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48F6-A374-F094-1B6B-2B6C71981D79}"/>
              </a:ext>
            </a:extLst>
          </p:cNvPr>
          <p:cNvSpPr>
            <a:spLocks noGrp="1"/>
          </p:cNvSpPr>
          <p:nvPr>
            <p:ph type="title"/>
          </p:nvPr>
        </p:nvSpPr>
        <p:spPr>
          <a:xfrm>
            <a:off x="1889063" y="0"/>
            <a:ext cx="10515600" cy="1325563"/>
          </a:xfrm>
        </p:spPr>
        <p:txBody>
          <a:bodyPr/>
          <a:lstStyle/>
          <a:p>
            <a:r>
              <a:rPr lang="en-US" b="1" dirty="0"/>
              <a:t>K</a:t>
            </a:r>
            <a:r>
              <a:rPr lang="en-US" dirty="0"/>
              <a:t>eep </a:t>
            </a:r>
            <a:r>
              <a:rPr lang="en-US" b="1" dirty="0"/>
              <a:t>P</a:t>
            </a:r>
            <a:r>
              <a:rPr lang="en-US" dirty="0"/>
              <a:t>earland </a:t>
            </a:r>
            <a:r>
              <a:rPr lang="en-US" b="1" dirty="0"/>
              <a:t>B</a:t>
            </a:r>
            <a:r>
              <a:rPr lang="en-US" dirty="0"/>
              <a:t>eautiful</a:t>
            </a:r>
          </a:p>
        </p:txBody>
      </p:sp>
      <p:pic>
        <p:nvPicPr>
          <p:cNvPr id="8" name="Picture 7" descr="A group of people standing in front of a sign&#10;&#10;Description automatically generated">
            <a:extLst>
              <a:ext uri="{FF2B5EF4-FFF2-40B4-BE49-F238E27FC236}">
                <a16:creationId xmlns:a16="http://schemas.microsoft.com/office/drawing/2014/main" id="{5DDED208-3407-39E4-BBCD-23A99F94CE67}"/>
              </a:ext>
            </a:extLst>
          </p:cNvPr>
          <p:cNvPicPr>
            <a:picLocks noChangeAspect="1"/>
          </p:cNvPicPr>
          <p:nvPr/>
        </p:nvPicPr>
        <p:blipFill>
          <a:blip r:embed="rId2"/>
          <a:stretch>
            <a:fillRect/>
          </a:stretch>
        </p:blipFill>
        <p:spPr>
          <a:xfrm>
            <a:off x="1983506" y="2016400"/>
            <a:ext cx="4756359" cy="3567270"/>
          </a:xfrm>
          <a:prstGeom prst="rect">
            <a:avLst/>
          </a:prstGeom>
        </p:spPr>
      </p:pic>
      <p:pic>
        <p:nvPicPr>
          <p:cNvPr id="3" name="Picture 2">
            <a:extLst>
              <a:ext uri="{FF2B5EF4-FFF2-40B4-BE49-F238E27FC236}">
                <a16:creationId xmlns:a16="http://schemas.microsoft.com/office/drawing/2014/main" id="{87CEED8F-61BA-9934-5292-E3384F3A4038}"/>
              </a:ext>
            </a:extLst>
          </p:cNvPr>
          <p:cNvPicPr>
            <a:picLocks noChangeAspect="1"/>
          </p:cNvPicPr>
          <p:nvPr/>
        </p:nvPicPr>
        <p:blipFill>
          <a:blip r:embed="rId3"/>
          <a:stretch>
            <a:fillRect/>
          </a:stretch>
        </p:blipFill>
        <p:spPr>
          <a:xfrm>
            <a:off x="7146863" y="1325563"/>
            <a:ext cx="4501665" cy="4745470"/>
          </a:xfrm>
          <a:prstGeom prst="rect">
            <a:avLst/>
          </a:prstGeom>
        </p:spPr>
      </p:pic>
    </p:spTree>
    <p:extLst>
      <p:ext uri="{BB962C8B-B14F-4D97-AF65-F5344CB8AC3E}">
        <p14:creationId xmlns:p14="http://schemas.microsoft.com/office/powerpoint/2010/main" val="3619695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111C-3F68-7695-F4DF-38BAA0397792}"/>
              </a:ext>
            </a:extLst>
          </p:cNvPr>
          <p:cNvSpPr>
            <a:spLocks noGrp="1"/>
          </p:cNvSpPr>
          <p:nvPr>
            <p:ph type="title"/>
          </p:nvPr>
        </p:nvSpPr>
        <p:spPr/>
        <p:txBody>
          <a:bodyPr/>
          <a:lstStyle/>
          <a:p>
            <a:r>
              <a:rPr lang="en-US" dirty="0"/>
              <a:t>Volunteers needed for 2023-24!</a:t>
            </a:r>
          </a:p>
        </p:txBody>
      </p:sp>
      <p:sp>
        <p:nvSpPr>
          <p:cNvPr id="3" name="Content Placeholder 2">
            <a:extLst>
              <a:ext uri="{FF2B5EF4-FFF2-40B4-BE49-F238E27FC236}">
                <a16:creationId xmlns:a16="http://schemas.microsoft.com/office/drawing/2014/main" id="{E32A6D7E-566C-D0DF-7459-64CC3D8091A3}"/>
              </a:ext>
            </a:extLst>
          </p:cNvPr>
          <p:cNvSpPr>
            <a:spLocks noGrp="1"/>
          </p:cNvSpPr>
          <p:nvPr>
            <p:ph idx="1"/>
          </p:nvPr>
        </p:nvSpPr>
        <p:spPr/>
        <p:txBody>
          <a:bodyPr>
            <a:normAutofit/>
          </a:bodyPr>
          <a:lstStyle/>
          <a:p>
            <a:r>
              <a:rPr lang="en-US" dirty="0"/>
              <a:t>Membership Deputy (work w/ Bing)</a:t>
            </a:r>
          </a:p>
          <a:p>
            <a:r>
              <a:rPr lang="en-US" dirty="0"/>
              <a:t>Pinewood Derby Chair </a:t>
            </a:r>
          </a:p>
          <a:p>
            <a:r>
              <a:rPr lang="en-US" dirty="0"/>
              <a:t>Blue and Gold Chair</a:t>
            </a:r>
          </a:p>
          <a:p>
            <a:r>
              <a:rPr lang="en-US" dirty="0"/>
              <a:t>Social Media Chair </a:t>
            </a:r>
          </a:p>
          <a:p>
            <a:r>
              <a:rPr lang="en-US" dirty="0"/>
              <a:t>Others???</a:t>
            </a:r>
          </a:p>
          <a:p>
            <a:endParaRPr lang="en-US" dirty="0"/>
          </a:p>
          <a:p>
            <a:endParaRPr lang="en-US" dirty="0"/>
          </a:p>
          <a:p>
            <a:endParaRPr lang="en-US" dirty="0"/>
          </a:p>
          <a:p>
            <a:endParaRPr lang="en-US" dirty="0"/>
          </a:p>
        </p:txBody>
      </p:sp>
      <p:pic>
        <p:nvPicPr>
          <p:cNvPr id="2050" name="Picture 2">
            <a:extLst>
              <a:ext uri="{FF2B5EF4-FFF2-40B4-BE49-F238E27FC236}">
                <a16:creationId xmlns:a16="http://schemas.microsoft.com/office/drawing/2014/main" id="{D0C86D38-C3A8-3D58-5ABE-CACF0D19D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916" y="1431666"/>
            <a:ext cx="2972884" cy="399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729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0C6B-C1FB-4A7C-7DCC-2785AB8350DB}"/>
              </a:ext>
            </a:extLst>
          </p:cNvPr>
          <p:cNvSpPr>
            <a:spLocks noGrp="1"/>
          </p:cNvSpPr>
          <p:nvPr>
            <p:ph type="title"/>
          </p:nvPr>
        </p:nvSpPr>
        <p:spPr>
          <a:xfrm>
            <a:off x="622300" y="2625725"/>
            <a:ext cx="10515600" cy="1325563"/>
          </a:xfrm>
        </p:spPr>
        <p:txBody>
          <a:bodyPr/>
          <a:lstStyle/>
          <a:p>
            <a:pPr algn="ctr"/>
            <a:r>
              <a:rPr lang="en-US" dirty="0"/>
              <a:t>WHO WON THE CANDY COUNT?</a:t>
            </a:r>
          </a:p>
        </p:txBody>
      </p:sp>
    </p:spTree>
    <p:extLst>
      <p:ext uri="{BB962C8B-B14F-4D97-AF65-F5344CB8AC3E}">
        <p14:creationId xmlns:p14="http://schemas.microsoft.com/office/powerpoint/2010/main" val="3728750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94F5-E346-B045-EA38-9315FFC68122}"/>
              </a:ext>
            </a:extLst>
          </p:cNvPr>
          <p:cNvSpPr>
            <a:spLocks noGrp="1"/>
          </p:cNvSpPr>
          <p:nvPr>
            <p:ph type="title"/>
          </p:nvPr>
        </p:nvSpPr>
        <p:spPr/>
        <p:txBody>
          <a:bodyPr/>
          <a:lstStyle/>
          <a:p>
            <a:r>
              <a:rPr lang="en-US" dirty="0"/>
              <a:t>What’s coming up immediately</a:t>
            </a:r>
          </a:p>
        </p:txBody>
      </p:sp>
      <p:sp>
        <p:nvSpPr>
          <p:cNvPr id="3" name="Content Placeholder 2">
            <a:extLst>
              <a:ext uri="{FF2B5EF4-FFF2-40B4-BE49-F238E27FC236}">
                <a16:creationId xmlns:a16="http://schemas.microsoft.com/office/drawing/2014/main" id="{CCC59447-9B4B-14FE-BCD5-6A8A518653BC}"/>
              </a:ext>
            </a:extLst>
          </p:cNvPr>
          <p:cNvSpPr>
            <a:spLocks noGrp="1"/>
          </p:cNvSpPr>
          <p:nvPr>
            <p:ph idx="1"/>
          </p:nvPr>
        </p:nvSpPr>
        <p:spPr/>
        <p:txBody>
          <a:bodyPr/>
          <a:lstStyle/>
          <a:p>
            <a:r>
              <a:rPr lang="en-US" dirty="0"/>
              <a:t>9/30: Bobcat in the Park (new scouts only)</a:t>
            </a:r>
          </a:p>
          <a:p>
            <a:r>
              <a:rPr lang="en-US" dirty="0"/>
              <a:t>9/29-10/1: Webelos Woods (Webelos and AOL only)</a:t>
            </a:r>
          </a:p>
          <a:p>
            <a:r>
              <a:rPr lang="en-US" dirty="0"/>
              <a:t>9/30: Keep Pearland Beautiful </a:t>
            </a:r>
          </a:p>
          <a:p>
            <a:r>
              <a:rPr lang="en-US" dirty="0"/>
              <a:t>Popcorn fundraiser</a:t>
            </a:r>
          </a:p>
        </p:txBody>
      </p:sp>
    </p:spTree>
    <p:extLst>
      <p:ext uri="{BB962C8B-B14F-4D97-AF65-F5344CB8AC3E}">
        <p14:creationId xmlns:p14="http://schemas.microsoft.com/office/powerpoint/2010/main" val="796027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E014-BB32-8F8E-3861-546A756742ED}"/>
              </a:ext>
            </a:extLst>
          </p:cNvPr>
          <p:cNvSpPr>
            <a:spLocks noGrp="1"/>
          </p:cNvSpPr>
          <p:nvPr>
            <p:ph type="title"/>
          </p:nvPr>
        </p:nvSpPr>
        <p:spPr>
          <a:xfrm>
            <a:off x="2235200" y="239668"/>
            <a:ext cx="9652000" cy="1143000"/>
          </a:xfrm>
        </p:spPr>
        <p:txBody>
          <a:bodyPr/>
          <a:lstStyle/>
          <a:p>
            <a:r>
              <a:rPr lang="en-US" dirty="0"/>
              <a:t>Pack Dues for 2023/24</a:t>
            </a:r>
          </a:p>
        </p:txBody>
      </p:sp>
      <p:sp>
        <p:nvSpPr>
          <p:cNvPr id="5" name="Content Placeholder 4">
            <a:extLst>
              <a:ext uri="{FF2B5EF4-FFF2-40B4-BE49-F238E27FC236}">
                <a16:creationId xmlns:a16="http://schemas.microsoft.com/office/drawing/2014/main" id="{264B199B-D286-C1B6-266F-220ED7E54CE4}"/>
              </a:ext>
            </a:extLst>
          </p:cNvPr>
          <p:cNvSpPr>
            <a:spLocks noGrp="1"/>
          </p:cNvSpPr>
          <p:nvPr>
            <p:ph idx="1"/>
          </p:nvPr>
        </p:nvSpPr>
        <p:spPr>
          <a:xfrm>
            <a:off x="2133600" y="1166018"/>
            <a:ext cx="9652000" cy="4525963"/>
          </a:xfrm>
        </p:spPr>
        <p:txBody>
          <a:bodyPr/>
          <a:lstStyle/>
          <a:p>
            <a:r>
              <a:rPr lang="en-US" dirty="0"/>
              <a:t>$125/scout for the Year</a:t>
            </a:r>
          </a:p>
        </p:txBody>
      </p:sp>
      <p:pic>
        <p:nvPicPr>
          <p:cNvPr id="7" name="Picture 6">
            <a:extLst>
              <a:ext uri="{FF2B5EF4-FFF2-40B4-BE49-F238E27FC236}">
                <a16:creationId xmlns:a16="http://schemas.microsoft.com/office/drawing/2014/main" id="{CA32D478-44C8-8046-A902-42C542DDC236}"/>
              </a:ext>
            </a:extLst>
          </p:cNvPr>
          <p:cNvPicPr>
            <a:picLocks noChangeAspect="1"/>
          </p:cNvPicPr>
          <p:nvPr/>
        </p:nvPicPr>
        <p:blipFill>
          <a:blip r:embed="rId2"/>
          <a:stretch>
            <a:fillRect/>
          </a:stretch>
        </p:blipFill>
        <p:spPr>
          <a:xfrm>
            <a:off x="2235200" y="3000305"/>
            <a:ext cx="2562578" cy="2577056"/>
          </a:xfrm>
          <a:prstGeom prst="rect">
            <a:avLst/>
          </a:prstGeom>
        </p:spPr>
      </p:pic>
      <p:pic>
        <p:nvPicPr>
          <p:cNvPr id="9" name="Picture 8">
            <a:extLst>
              <a:ext uri="{FF2B5EF4-FFF2-40B4-BE49-F238E27FC236}">
                <a16:creationId xmlns:a16="http://schemas.microsoft.com/office/drawing/2014/main" id="{0207851D-6128-EEAC-47B4-88B7420308DF}"/>
              </a:ext>
            </a:extLst>
          </p:cNvPr>
          <p:cNvPicPr>
            <a:picLocks noChangeAspect="1"/>
          </p:cNvPicPr>
          <p:nvPr/>
        </p:nvPicPr>
        <p:blipFill>
          <a:blip r:embed="rId3"/>
          <a:stretch>
            <a:fillRect/>
          </a:stretch>
        </p:blipFill>
        <p:spPr>
          <a:xfrm>
            <a:off x="5315957" y="1952979"/>
            <a:ext cx="6773914" cy="4905022"/>
          </a:xfrm>
          <a:prstGeom prst="rect">
            <a:avLst/>
          </a:prstGeom>
        </p:spPr>
      </p:pic>
      <p:sp>
        <p:nvSpPr>
          <p:cNvPr id="10" name="Content Placeholder 4">
            <a:extLst>
              <a:ext uri="{FF2B5EF4-FFF2-40B4-BE49-F238E27FC236}">
                <a16:creationId xmlns:a16="http://schemas.microsoft.com/office/drawing/2014/main" id="{2DA5F253-38C6-1F6A-D727-65532629E213}"/>
              </a:ext>
            </a:extLst>
          </p:cNvPr>
          <p:cNvSpPr txBox="1">
            <a:spLocks/>
          </p:cNvSpPr>
          <p:nvPr/>
        </p:nvSpPr>
        <p:spPr bwMode="auto">
          <a:xfrm>
            <a:off x="1879600" y="5577361"/>
            <a:ext cx="4216400" cy="60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Trebuchet MS"/>
                <a:ea typeface="Trebuchet MS"/>
                <a:cs typeface="Trebuchet MS"/>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Trebuchet MS"/>
                <a:ea typeface="Trebuchet MS"/>
                <a:cs typeface="Trebuchet M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Trebuchet MS"/>
                <a:ea typeface="Trebuchet MS"/>
                <a:cs typeface="Trebuchet M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Trebuchet MS"/>
                <a:ea typeface="Trebuchet MS"/>
                <a:cs typeface="Trebuchet M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bg1"/>
                </a:solidFill>
                <a:latin typeface="Trebuchet MS"/>
                <a:ea typeface="Trebuchet MS"/>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Link to Pay via Credit Card</a:t>
            </a:r>
          </a:p>
        </p:txBody>
      </p:sp>
    </p:spTree>
    <p:extLst>
      <p:ext uri="{BB962C8B-B14F-4D97-AF65-F5344CB8AC3E}">
        <p14:creationId xmlns:p14="http://schemas.microsoft.com/office/powerpoint/2010/main" val="2484952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1708-F517-DD87-267E-5B6A630232D8}"/>
              </a:ext>
            </a:extLst>
          </p:cNvPr>
          <p:cNvSpPr>
            <a:spLocks noGrp="1"/>
          </p:cNvSpPr>
          <p:nvPr>
            <p:ph type="title"/>
          </p:nvPr>
        </p:nvSpPr>
        <p:spPr/>
        <p:txBody>
          <a:bodyPr/>
          <a:lstStyle/>
          <a:p>
            <a:r>
              <a:rPr lang="en-US" dirty="0"/>
              <a:t>POPCORN SALES</a:t>
            </a:r>
          </a:p>
        </p:txBody>
      </p:sp>
      <p:sp>
        <p:nvSpPr>
          <p:cNvPr id="3" name="Content Placeholder 2">
            <a:extLst>
              <a:ext uri="{FF2B5EF4-FFF2-40B4-BE49-F238E27FC236}">
                <a16:creationId xmlns:a16="http://schemas.microsoft.com/office/drawing/2014/main" id="{9B6A3A3F-5598-CE1D-FC41-8AD5CB865A7E}"/>
              </a:ext>
            </a:extLst>
          </p:cNvPr>
          <p:cNvSpPr>
            <a:spLocks noGrp="1"/>
          </p:cNvSpPr>
          <p:nvPr>
            <p:ph idx="1"/>
          </p:nvPr>
        </p:nvSpPr>
        <p:spPr>
          <a:xfrm>
            <a:off x="1986845" y="2700689"/>
            <a:ext cx="9652000" cy="4296481"/>
          </a:xfrm>
        </p:spPr>
        <p:txBody>
          <a:bodyPr>
            <a:normAutofit/>
          </a:bodyPr>
          <a:lstStyle/>
          <a:p>
            <a:pPr algn="l" rtl="0"/>
            <a:r>
              <a:rPr lang="en-US" b="0" i="0" dirty="0">
                <a:effectLst/>
                <a:latin typeface="Helvetica Neue" panose="02000503000000020004" pitchFamily="2" charset="0"/>
              </a:rPr>
              <a:t>It is our Pack’s only Fundraiser for the year.</a:t>
            </a:r>
          </a:p>
          <a:p>
            <a:pPr algn="l" rtl="0"/>
            <a:endParaRPr lang="en-US" sz="1800" b="0" i="0" dirty="0">
              <a:effectLst/>
              <a:latin typeface="Helvetica Neue" panose="02000503000000020004" pitchFamily="2" charset="0"/>
            </a:endParaRPr>
          </a:p>
          <a:p>
            <a:pPr algn="l" rtl="0"/>
            <a:r>
              <a:rPr lang="en-US" dirty="0">
                <a:latin typeface="Helvetica Neue" panose="02000503000000020004" pitchFamily="2" charset="0"/>
              </a:rPr>
              <a:t>1/3 of sales go back to Pack to offset activity costs and dues! </a:t>
            </a:r>
            <a:endParaRPr lang="en-US" b="0" i="0" dirty="0">
              <a:effectLst/>
              <a:latin typeface="Helvetica Neue" panose="02000503000000020004" pitchFamily="2" charset="0"/>
            </a:endParaRPr>
          </a:p>
          <a:p>
            <a:pPr algn="l" rtl="0"/>
            <a:endParaRPr lang="en-US" sz="1800" b="0" i="0" dirty="0">
              <a:effectLst/>
              <a:latin typeface="Helvetica Neue" panose="02000503000000020004" pitchFamily="2" charset="0"/>
            </a:endParaRPr>
          </a:p>
          <a:p>
            <a:pPr algn="l" rtl="0"/>
            <a:r>
              <a:rPr lang="en-US" b="0" i="0" dirty="0">
                <a:effectLst/>
                <a:latin typeface="Helvetica Neue" panose="02000503000000020004" pitchFamily="2" charset="0"/>
              </a:rPr>
              <a:t>It takes each and every family’s participation to make it successful</a:t>
            </a:r>
          </a:p>
          <a:p>
            <a:pPr algn="l" rtl="0"/>
            <a:endParaRPr lang="en-US" b="0" i="0" dirty="0">
              <a:effectLst/>
              <a:latin typeface="Helvetica Neue" panose="02000503000000020004" pitchFamily="2" charset="0"/>
            </a:endParaRPr>
          </a:p>
          <a:p>
            <a:pPr marL="0" indent="0">
              <a:buNone/>
            </a:pPr>
            <a:endParaRPr lang="en-US" dirty="0"/>
          </a:p>
        </p:txBody>
      </p:sp>
      <p:pic>
        <p:nvPicPr>
          <p:cNvPr id="5" name="Picture 4">
            <a:extLst>
              <a:ext uri="{FF2B5EF4-FFF2-40B4-BE49-F238E27FC236}">
                <a16:creationId xmlns:a16="http://schemas.microsoft.com/office/drawing/2014/main" id="{222AFB08-2F03-DCD4-22EF-3ECBA23264E1}"/>
              </a:ext>
            </a:extLst>
          </p:cNvPr>
          <p:cNvPicPr>
            <a:picLocks noChangeAspect="1"/>
          </p:cNvPicPr>
          <p:nvPr/>
        </p:nvPicPr>
        <p:blipFill>
          <a:blip r:embed="rId2"/>
          <a:stretch>
            <a:fillRect/>
          </a:stretch>
        </p:blipFill>
        <p:spPr>
          <a:xfrm>
            <a:off x="4974269" y="5023556"/>
            <a:ext cx="4193014" cy="1834444"/>
          </a:xfrm>
          <a:prstGeom prst="rect">
            <a:avLst/>
          </a:prstGeom>
        </p:spPr>
      </p:pic>
      <p:pic>
        <p:nvPicPr>
          <p:cNvPr id="6" name="Content Placeholder 3">
            <a:extLst>
              <a:ext uri="{FF2B5EF4-FFF2-40B4-BE49-F238E27FC236}">
                <a16:creationId xmlns:a16="http://schemas.microsoft.com/office/drawing/2014/main" id="{DB86F37F-B56D-DFEF-7454-7520D53C9944}"/>
              </a:ext>
            </a:extLst>
          </p:cNvPr>
          <p:cNvPicPr>
            <a:picLocks noChangeAspect="1"/>
          </p:cNvPicPr>
          <p:nvPr/>
        </p:nvPicPr>
        <p:blipFill>
          <a:blip r:embed="rId3"/>
          <a:stretch>
            <a:fillRect/>
          </a:stretch>
        </p:blipFill>
        <p:spPr bwMode="auto">
          <a:xfrm>
            <a:off x="8398933" y="-4762"/>
            <a:ext cx="379306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845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E014-BB32-8F8E-3861-546A756742ED}"/>
              </a:ext>
            </a:extLst>
          </p:cNvPr>
          <p:cNvSpPr>
            <a:spLocks noGrp="1"/>
          </p:cNvSpPr>
          <p:nvPr>
            <p:ph type="title"/>
          </p:nvPr>
        </p:nvSpPr>
        <p:spPr/>
        <p:txBody>
          <a:bodyPr/>
          <a:lstStyle/>
          <a:p>
            <a:r>
              <a:rPr lang="en-US" dirty="0"/>
              <a:t>How to Join the Pack for the First Time</a:t>
            </a:r>
          </a:p>
        </p:txBody>
      </p:sp>
      <p:pic>
        <p:nvPicPr>
          <p:cNvPr id="4" name="Picture 3">
            <a:extLst>
              <a:ext uri="{FF2B5EF4-FFF2-40B4-BE49-F238E27FC236}">
                <a16:creationId xmlns:a16="http://schemas.microsoft.com/office/drawing/2014/main" id="{66FFBD5E-9E57-C35E-1DEC-09B8815F0CCE}"/>
              </a:ext>
            </a:extLst>
          </p:cNvPr>
          <p:cNvPicPr>
            <a:picLocks noChangeAspect="1"/>
          </p:cNvPicPr>
          <p:nvPr/>
        </p:nvPicPr>
        <p:blipFill>
          <a:blip r:embed="rId2"/>
          <a:stretch>
            <a:fillRect/>
          </a:stretch>
        </p:blipFill>
        <p:spPr>
          <a:xfrm>
            <a:off x="5579533" y="1690688"/>
            <a:ext cx="5918200" cy="4114800"/>
          </a:xfrm>
          <a:prstGeom prst="rect">
            <a:avLst/>
          </a:prstGeom>
        </p:spPr>
      </p:pic>
      <p:pic>
        <p:nvPicPr>
          <p:cNvPr id="6" name="Picture 5">
            <a:extLst>
              <a:ext uri="{FF2B5EF4-FFF2-40B4-BE49-F238E27FC236}">
                <a16:creationId xmlns:a16="http://schemas.microsoft.com/office/drawing/2014/main" id="{8016D558-2285-86D5-BDD7-8C4EBE9B7305}"/>
              </a:ext>
            </a:extLst>
          </p:cNvPr>
          <p:cNvPicPr>
            <a:picLocks noChangeAspect="1"/>
          </p:cNvPicPr>
          <p:nvPr/>
        </p:nvPicPr>
        <p:blipFill>
          <a:blip r:embed="rId3"/>
          <a:stretch>
            <a:fillRect/>
          </a:stretch>
        </p:blipFill>
        <p:spPr>
          <a:xfrm>
            <a:off x="2235200" y="2319338"/>
            <a:ext cx="2857500" cy="2857500"/>
          </a:xfrm>
          <a:prstGeom prst="rect">
            <a:avLst/>
          </a:prstGeom>
        </p:spPr>
      </p:pic>
    </p:spTree>
    <p:extLst>
      <p:ext uri="{BB962C8B-B14F-4D97-AF65-F5344CB8AC3E}">
        <p14:creationId xmlns:p14="http://schemas.microsoft.com/office/powerpoint/2010/main" val="108099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Opening Flag Ceremony</a:t>
            </a:r>
          </a:p>
        </p:txBody>
      </p:sp>
      <p:sp>
        <p:nvSpPr>
          <p:cNvPr id="3" name="Content Placeholder 2"/>
          <p:cNvSpPr>
            <a:spLocks noGrp="1"/>
          </p:cNvSpPr>
          <p:nvPr>
            <p:ph idx="1"/>
          </p:nvPr>
        </p:nvSpPr>
        <p:spPr>
          <a:xfrm>
            <a:off x="2757715" y="1625262"/>
            <a:ext cx="3352800" cy="733778"/>
          </a:xfrm>
        </p:spPr>
        <p:txBody>
          <a:bodyPr/>
          <a:lstStyle/>
          <a:p>
            <a:pPr marL="0" indent="0" algn="ctr">
              <a:buNone/>
            </a:pPr>
            <a:r>
              <a:rPr lang="en-US" sz="4400" dirty="0"/>
              <a:t>Den 2</a:t>
            </a:r>
          </a:p>
        </p:txBody>
      </p:sp>
      <p:sp>
        <p:nvSpPr>
          <p:cNvPr id="6" name="Content Placeholder 2"/>
          <p:cNvSpPr txBox="1">
            <a:spLocks/>
          </p:cNvSpPr>
          <p:nvPr/>
        </p:nvSpPr>
        <p:spPr>
          <a:xfrm>
            <a:off x="7149838" y="4399184"/>
            <a:ext cx="4587630" cy="14957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solidFill>
              </a:rPr>
              <a:t>Scout Salute: two fingers to right brim or eyebrow</a:t>
            </a:r>
          </a:p>
        </p:txBody>
      </p:sp>
      <p:pic>
        <p:nvPicPr>
          <p:cNvPr id="7" name="Picture 6" descr="Cub-Scout-giving-Boy-Scout-salu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963" y="1723903"/>
            <a:ext cx="3697380" cy="24633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579" y="2566664"/>
            <a:ext cx="4430514" cy="2580409"/>
          </a:xfrm>
          <a:prstGeom prst="rect">
            <a:avLst/>
          </a:prstGeom>
        </p:spPr>
      </p:pic>
    </p:spTree>
    <p:extLst>
      <p:ext uri="{BB962C8B-B14F-4D97-AF65-F5344CB8AC3E}">
        <p14:creationId xmlns:p14="http://schemas.microsoft.com/office/powerpoint/2010/main" val="727881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F16F-78F2-6257-2E8E-09DF45B77805}"/>
              </a:ext>
            </a:extLst>
          </p:cNvPr>
          <p:cNvSpPr>
            <a:spLocks noGrp="1"/>
          </p:cNvSpPr>
          <p:nvPr>
            <p:ph type="title"/>
          </p:nvPr>
        </p:nvSpPr>
        <p:spPr>
          <a:xfrm>
            <a:off x="1803399" y="365125"/>
            <a:ext cx="11125200" cy="1325563"/>
          </a:xfrm>
        </p:spPr>
        <p:txBody>
          <a:bodyPr>
            <a:normAutofit/>
          </a:bodyPr>
          <a:lstStyle/>
          <a:p>
            <a:r>
              <a:rPr lang="en-US" sz="3800" dirty="0"/>
              <a:t>Thank you for your participation, Parents and Scouts! </a:t>
            </a:r>
          </a:p>
        </p:txBody>
      </p:sp>
      <p:pic>
        <p:nvPicPr>
          <p:cNvPr id="3074" name="Picture 2" descr="Text gif. Neon letters spell out &quot;Thank You&quot; against a black background while neon rainbow trails of light rash behind it mimicking warp speed in space.">
            <a:extLst>
              <a:ext uri="{FF2B5EF4-FFF2-40B4-BE49-F238E27FC236}">
                <a16:creationId xmlns:a16="http://schemas.microsoft.com/office/drawing/2014/main" id="{1FE24DAB-1A75-9FE5-38F3-397581196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221"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C8D8F75-9783-DC5C-C03E-DAF67CFDC5C0}"/>
              </a:ext>
            </a:extLst>
          </p:cNvPr>
          <p:cNvSpPr txBox="1">
            <a:spLocks/>
          </p:cNvSpPr>
          <p:nvPr/>
        </p:nvSpPr>
        <p:spPr>
          <a:xfrm>
            <a:off x="2229402" y="5167312"/>
            <a:ext cx="77331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Let’s have a great Scouting year!</a:t>
            </a:r>
          </a:p>
        </p:txBody>
      </p:sp>
    </p:spTree>
    <p:extLst>
      <p:ext uri="{BB962C8B-B14F-4D97-AF65-F5344CB8AC3E}">
        <p14:creationId xmlns:p14="http://schemas.microsoft.com/office/powerpoint/2010/main" val="1283692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Up!</a:t>
            </a:r>
          </a:p>
        </p:txBody>
      </p:sp>
      <p:sp>
        <p:nvSpPr>
          <p:cNvPr id="3" name="Content Placeholder 2"/>
          <p:cNvSpPr>
            <a:spLocks noGrp="1"/>
          </p:cNvSpPr>
          <p:nvPr>
            <p:ph idx="1"/>
          </p:nvPr>
        </p:nvSpPr>
        <p:spPr>
          <a:xfrm>
            <a:off x="2235200" y="2576945"/>
            <a:ext cx="9652000" cy="3549219"/>
          </a:xfrm>
        </p:spPr>
        <p:txBody>
          <a:bodyPr/>
          <a:lstStyle/>
          <a:p>
            <a:r>
              <a:rPr lang="en-US" sz="3600" b="1" u="sng" dirty="0">
                <a:solidFill>
                  <a:srgbClr val="FFFF00"/>
                </a:solidFill>
              </a:rPr>
              <a:t>Everyone</a:t>
            </a:r>
            <a:r>
              <a:rPr lang="en-US" sz="3600" dirty="0"/>
              <a:t> please help clean up, and leave the school cleaner than we found it!</a:t>
            </a:r>
          </a:p>
        </p:txBody>
      </p:sp>
    </p:spTree>
    <p:extLst>
      <p:ext uri="{BB962C8B-B14F-4D97-AF65-F5344CB8AC3E}">
        <p14:creationId xmlns:p14="http://schemas.microsoft.com/office/powerpoint/2010/main" val="103786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60086" y="118753"/>
            <a:ext cx="4614542" cy="6141027"/>
          </a:xfrm>
          <a:prstGeom prst="rect">
            <a:avLst/>
          </a:prstGeom>
        </p:spPr>
      </p:pic>
    </p:spTree>
    <p:extLst>
      <p:ext uri="{BB962C8B-B14F-4D97-AF65-F5344CB8AC3E}">
        <p14:creationId xmlns:p14="http://schemas.microsoft.com/office/powerpoint/2010/main" val="4183587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The Scout Law</a:t>
            </a:r>
          </a:p>
        </p:txBody>
      </p:sp>
      <p:sp>
        <p:nvSpPr>
          <p:cNvPr id="11" name="Content Placeholder 10"/>
          <p:cNvSpPr>
            <a:spLocks noGrp="1"/>
          </p:cNvSpPr>
          <p:nvPr>
            <p:ph sz="half" idx="1"/>
          </p:nvPr>
        </p:nvSpPr>
        <p:spPr>
          <a:xfrm>
            <a:off x="3036626" y="2483893"/>
            <a:ext cx="3770573" cy="3642271"/>
          </a:xfrm>
        </p:spPr>
        <p:txBody>
          <a:bodyPr/>
          <a:lstStyle/>
          <a:p>
            <a:pPr marL="514350" indent="-514350">
              <a:buFont typeface="+mj-lt"/>
              <a:buAutoNum type="arabicPeriod"/>
            </a:pPr>
            <a:r>
              <a:rPr lang="en-US" dirty="0"/>
              <a:t>Trustworthy</a:t>
            </a:r>
          </a:p>
          <a:p>
            <a:pPr marL="514350" indent="-514350">
              <a:buFont typeface="+mj-lt"/>
              <a:buAutoNum type="arabicPeriod"/>
            </a:pPr>
            <a:r>
              <a:rPr lang="en-US" dirty="0"/>
              <a:t>Loyal</a:t>
            </a:r>
          </a:p>
          <a:p>
            <a:pPr marL="514350" indent="-514350">
              <a:buFont typeface="+mj-lt"/>
              <a:buAutoNum type="arabicPeriod"/>
            </a:pPr>
            <a:r>
              <a:rPr lang="en-US" dirty="0"/>
              <a:t>Helpful</a:t>
            </a:r>
          </a:p>
          <a:p>
            <a:pPr marL="514350" indent="-514350">
              <a:buFont typeface="+mj-lt"/>
              <a:buAutoNum type="arabicPeriod"/>
            </a:pPr>
            <a:r>
              <a:rPr lang="en-US" dirty="0"/>
              <a:t>Friendly</a:t>
            </a:r>
          </a:p>
          <a:p>
            <a:pPr marL="514350" indent="-514350">
              <a:buFont typeface="+mj-lt"/>
              <a:buAutoNum type="arabicPeriod"/>
            </a:pPr>
            <a:r>
              <a:rPr lang="en-US" dirty="0"/>
              <a:t>Courteous</a:t>
            </a:r>
          </a:p>
          <a:p>
            <a:pPr marL="514350" indent="-514350">
              <a:buFont typeface="+mj-lt"/>
              <a:buAutoNum type="arabicPeriod"/>
            </a:pPr>
            <a:r>
              <a:rPr lang="en-US" dirty="0"/>
              <a:t>Kind</a:t>
            </a:r>
          </a:p>
        </p:txBody>
      </p:sp>
      <p:sp>
        <p:nvSpPr>
          <p:cNvPr id="12" name="Content Placeholder 11"/>
          <p:cNvSpPr>
            <a:spLocks noGrp="1"/>
          </p:cNvSpPr>
          <p:nvPr>
            <p:ph sz="half" idx="2"/>
          </p:nvPr>
        </p:nvSpPr>
        <p:spPr>
          <a:xfrm>
            <a:off x="7112000" y="2483893"/>
            <a:ext cx="4775200" cy="3642271"/>
          </a:xfrm>
        </p:spPr>
        <p:txBody>
          <a:bodyPr/>
          <a:lstStyle/>
          <a:p>
            <a:pPr marL="514350" indent="-514350">
              <a:buAutoNum type="arabicPeriod" startAt="7"/>
            </a:pPr>
            <a:r>
              <a:rPr lang="en-US" dirty="0"/>
              <a:t>Obedient</a:t>
            </a:r>
          </a:p>
          <a:p>
            <a:pPr marL="514350" indent="-514350">
              <a:buAutoNum type="arabicPeriod" startAt="7"/>
            </a:pPr>
            <a:r>
              <a:rPr lang="en-US" dirty="0"/>
              <a:t>Cheerful</a:t>
            </a:r>
          </a:p>
          <a:p>
            <a:pPr marL="514350" indent="-514350">
              <a:buAutoNum type="arabicPeriod" startAt="7"/>
            </a:pPr>
            <a:r>
              <a:rPr lang="en-US" dirty="0"/>
              <a:t>Thrifty</a:t>
            </a:r>
          </a:p>
          <a:p>
            <a:pPr marL="514350" indent="-514350">
              <a:buAutoNum type="arabicPeriod" startAt="7"/>
            </a:pPr>
            <a:r>
              <a:rPr lang="en-US" dirty="0"/>
              <a:t>Brave</a:t>
            </a:r>
          </a:p>
          <a:p>
            <a:pPr marL="514350" indent="-514350">
              <a:buAutoNum type="arabicPeriod" startAt="7"/>
            </a:pPr>
            <a:r>
              <a:rPr lang="en-US" dirty="0"/>
              <a:t>Clean</a:t>
            </a:r>
          </a:p>
          <a:p>
            <a:pPr marL="514350" indent="-514350">
              <a:buAutoNum type="arabicPeriod" startAt="7"/>
            </a:pPr>
            <a:r>
              <a:rPr lang="en-US" dirty="0"/>
              <a:t>Reverent</a:t>
            </a:r>
          </a:p>
        </p:txBody>
      </p:sp>
      <p:sp>
        <p:nvSpPr>
          <p:cNvPr id="13" name="TextBox 12"/>
          <p:cNvSpPr txBox="1"/>
          <p:nvPr/>
        </p:nvSpPr>
        <p:spPr>
          <a:xfrm>
            <a:off x="2235200" y="1596822"/>
            <a:ext cx="2657522" cy="707886"/>
          </a:xfrm>
          <a:prstGeom prst="rect">
            <a:avLst/>
          </a:prstGeom>
          <a:noFill/>
        </p:spPr>
        <p:txBody>
          <a:bodyPr wrap="square" rtlCol="0">
            <a:spAutoFit/>
          </a:bodyPr>
          <a:lstStyle/>
          <a:p>
            <a:r>
              <a:rPr lang="en-US" sz="4000" dirty="0">
                <a:solidFill>
                  <a:srgbClr val="FFFF00"/>
                </a:solidFill>
              </a:rPr>
              <a:t>A Scout is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075" y="585716"/>
            <a:ext cx="1787999" cy="1907199"/>
          </a:xfrm>
          <a:prstGeom prst="rect">
            <a:avLst/>
          </a:prstGeom>
        </p:spPr>
      </p:pic>
    </p:spTree>
    <p:extLst>
      <p:ext uri="{BB962C8B-B14F-4D97-AF65-F5344CB8AC3E}">
        <p14:creationId xmlns:p14="http://schemas.microsoft.com/office/powerpoint/2010/main" val="1511267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D481-7344-ECB4-2BD8-C2DA9EDA7242}"/>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95058475-7BF2-2132-9F1E-E2432329F5FD}"/>
              </a:ext>
            </a:extLst>
          </p:cNvPr>
          <p:cNvSpPr>
            <a:spLocks noGrp="1"/>
          </p:cNvSpPr>
          <p:nvPr>
            <p:ph idx="1"/>
          </p:nvPr>
        </p:nvSpPr>
        <p:spPr>
          <a:xfrm>
            <a:off x="1946563" y="1816278"/>
            <a:ext cx="10515600" cy="4351338"/>
          </a:xfrm>
        </p:spPr>
        <p:txBody>
          <a:bodyPr>
            <a:normAutofit/>
          </a:bodyPr>
          <a:lstStyle/>
          <a:p>
            <a:r>
              <a:rPr lang="en-US" dirty="0"/>
              <a:t>Game Time!</a:t>
            </a:r>
          </a:p>
          <a:p>
            <a:r>
              <a:rPr lang="en-US" dirty="0"/>
              <a:t>Scout Value for the September: Kindness</a:t>
            </a:r>
          </a:p>
          <a:p>
            <a:r>
              <a:rPr lang="en-US" dirty="0"/>
              <a:t>Resources and Where to Find Info</a:t>
            </a:r>
          </a:p>
          <a:p>
            <a:r>
              <a:rPr lang="en-US" dirty="0"/>
              <a:t>2023/24 Pack Plans</a:t>
            </a:r>
          </a:p>
          <a:p>
            <a:r>
              <a:rPr lang="en-US" dirty="0"/>
              <a:t>Pack Dues and how to Pay them </a:t>
            </a:r>
          </a:p>
          <a:p>
            <a:r>
              <a:rPr lang="en-US" dirty="0"/>
              <a:t>Popcorn Moment</a:t>
            </a:r>
            <a:endParaRPr lang="en-US" u="sng" dirty="0"/>
          </a:p>
          <a:p>
            <a:pPr marL="0" indent="0">
              <a:buNone/>
            </a:pPr>
            <a:endParaRPr lang="en-US" dirty="0"/>
          </a:p>
        </p:txBody>
      </p:sp>
    </p:spTree>
    <p:extLst>
      <p:ext uri="{BB962C8B-B14F-4D97-AF65-F5344CB8AC3E}">
        <p14:creationId xmlns:p14="http://schemas.microsoft.com/office/powerpoint/2010/main" val="2952226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D481-7344-ECB4-2BD8-C2DA9EDA7242}"/>
              </a:ext>
            </a:extLst>
          </p:cNvPr>
          <p:cNvSpPr>
            <a:spLocks noGrp="1"/>
          </p:cNvSpPr>
          <p:nvPr>
            <p:ph type="title"/>
          </p:nvPr>
        </p:nvSpPr>
        <p:spPr/>
        <p:txBody>
          <a:bodyPr/>
          <a:lstStyle/>
          <a:p>
            <a:r>
              <a:rPr lang="en-US"/>
              <a:t>Game 1: Aeroscout Engineering</a:t>
            </a:r>
            <a:endParaRPr lang="en-US" dirty="0"/>
          </a:p>
        </p:txBody>
      </p:sp>
      <p:sp>
        <p:nvSpPr>
          <p:cNvPr id="5" name="Content Placeholder 2">
            <a:extLst>
              <a:ext uri="{FF2B5EF4-FFF2-40B4-BE49-F238E27FC236}">
                <a16:creationId xmlns:a16="http://schemas.microsoft.com/office/drawing/2014/main" id="{2C68A59B-06C5-3DA8-35D1-C4310B447393}"/>
              </a:ext>
            </a:extLst>
          </p:cNvPr>
          <p:cNvSpPr txBox="1">
            <a:spLocks/>
          </p:cNvSpPr>
          <p:nvPr/>
        </p:nvSpPr>
        <p:spPr bwMode="auto">
          <a:xfrm>
            <a:off x="2235200" y="1777859"/>
            <a:ext cx="974898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Trebuchet MS"/>
                <a:ea typeface="Trebuchet MS"/>
                <a:cs typeface="Trebuchet MS"/>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Trebuchet MS"/>
                <a:ea typeface="Trebuchet MS"/>
                <a:cs typeface="Trebuchet M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Trebuchet MS"/>
                <a:ea typeface="Trebuchet MS"/>
                <a:cs typeface="Trebuchet M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Trebuchet MS"/>
                <a:ea typeface="Trebuchet MS"/>
                <a:cs typeface="Trebuchet M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bg1"/>
                </a:solidFill>
                <a:latin typeface="Trebuchet MS"/>
                <a:ea typeface="Trebuchet MS"/>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500" dirty="0">
                <a:latin typeface="Verdana" panose="020B0604030504040204" pitchFamily="34" charset="0"/>
              </a:rPr>
              <a:t>Scouts (with minimal adult supervision) grab a piece of paper and build a paper airplane. </a:t>
            </a:r>
          </a:p>
          <a:p>
            <a:pPr marL="0" indent="0">
              <a:buFont typeface="Arial" panose="020B0604020202020204" pitchFamily="34" charset="0"/>
              <a:buNone/>
            </a:pPr>
            <a:endParaRPr lang="en-US" sz="2500" dirty="0">
              <a:latin typeface="Verdana" panose="020B0604030504040204" pitchFamily="34" charset="0"/>
            </a:endParaRPr>
          </a:p>
          <a:p>
            <a:pPr marL="0" indent="0">
              <a:buFont typeface="Arial" panose="020B0604020202020204" pitchFamily="34" charset="0"/>
              <a:buNone/>
            </a:pPr>
            <a:r>
              <a:rPr lang="en-US" sz="2500" dirty="0">
                <a:latin typeface="Verdana" panose="020B0604030504040204" pitchFamily="34" charset="0"/>
              </a:rPr>
              <a:t>Be sure to write your name on your plane. </a:t>
            </a:r>
          </a:p>
          <a:p>
            <a:pPr marL="0" indent="0">
              <a:buFont typeface="Arial" panose="020B0604020202020204" pitchFamily="34" charset="0"/>
              <a:buNone/>
            </a:pPr>
            <a:endParaRPr lang="en-US" sz="2500" dirty="0">
              <a:latin typeface="Verdana" panose="020B0604030504040204" pitchFamily="34" charset="0"/>
            </a:endParaRPr>
          </a:p>
          <a:p>
            <a:pPr marL="0" indent="0">
              <a:buFont typeface="Arial" panose="020B0604020202020204" pitchFamily="34" charset="0"/>
              <a:buNone/>
            </a:pPr>
            <a:r>
              <a:rPr lang="en-US" sz="2500" dirty="0">
                <a:latin typeface="Verdana" panose="020B0604030504040204" pitchFamily="34" charset="0"/>
              </a:rPr>
              <a:t>We’ll launch them 3 times to measure distance traveled, and the top three scout planes will be awarded a prize.</a:t>
            </a:r>
          </a:p>
          <a:p>
            <a:pPr marL="0" indent="0">
              <a:buFont typeface="Arial" panose="020B0604020202020204" pitchFamily="34" charset="0"/>
              <a:buNone/>
            </a:pPr>
            <a:endParaRPr lang="en-US" sz="2500" dirty="0">
              <a:latin typeface="Verdana" panose="020B0604030504040204" pitchFamily="34" charset="0"/>
            </a:endParaRPr>
          </a:p>
          <a:p>
            <a:pPr marL="0" indent="0">
              <a:buFont typeface="Arial" panose="020B0604020202020204" pitchFamily="34" charset="0"/>
              <a:buNone/>
            </a:pPr>
            <a:r>
              <a:rPr lang="en-US" sz="2500" dirty="0">
                <a:latin typeface="Verdana" panose="020B0604030504040204" pitchFamily="34" charset="0"/>
              </a:rPr>
              <a:t>1</a:t>
            </a:r>
            <a:r>
              <a:rPr lang="en-US" sz="2500" baseline="30000" dirty="0">
                <a:latin typeface="Verdana" panose="020B0604030504040204" pitchFamily="34" charset="0"/>
              </a:rPr>
              <a:t>st</a:t>
            </a:r>
            <a:r>
              <a:rPr lang="en-US" sz="2500" dirty="0">
                <a:latin typeface="Verdana" panose="020B0604030504040204" pitchFamily="34" charset="0"/>
              </a:rPr>
              <a:t> Place: Candy</a:t>
            </a:r>
          </a:p>
          <a:p>
            <a:pPr marL="0" indent="0">
              <a:buFont typeface="Arial" panose="020B0604020202020204" pitchFamily="34" charset="0"/>
              <a:buNone/>
            </a:pPr>
            <a:r>
              <a:rPr lang="en-US" sz="2500" dirty="0">
                <a:latin typeface="Verdana" panose="020B0604030504040204" pitchFamily="34" charset="0"/>
              </a:rPr>
              <a:t>2</a:t>
            </a:r>
            <a:r>
              <a:rPr lang="en-US" sz="2500" baseline="30000" dirty="0">
                <a:latin typeface="Verdana" panose="020B0604030504040204" pitchFamily="34" charset="0"/>
              </a:rPr>
              <a:t>nd</a:t>
            </a:r>
            <a:r>
              <a:rPr lang="en-US" sz="2500" dirty="0">
                <a:latin typeface="Verdana" panose="020B0604030504040204" pitchFamily="34" charset="0"/>
              </a:rPr>
              <a:t> Place: Candy</a:t>
            </a:r>
          </a:p>
          <a:p>
            <a:pPr marL="0" indent="0">
              <a:buFont typeface="Arial" panose="020B0604020202020204" pitchFamily="34" charset="0"/>
              <a:buNone/>
            </a:pPr>
            <a:r>
              <a:rPr lang="en-US" sz="2500" dirty="0">
                <a:latin typeface="Verdana" panose="020B0604030504040204" pitchFamily="34" charset="0"/>
              </a:rPr>
              <a:t>3</a:t>
            </a:r>
            <a:r>
              <a:rPr lang="en-US" sz="2500" baseline="30000" dirty="0">
                <a:latin typeface="Verdana" panose="020B0604030504040204" pitchFamily="34" charset="0"/>
              </a:rPr>
              <a:t>rd</a:t>
            </a:r>
            <a:r>
              <a:rPr lang="en-US" sz="2500" dirty="0">
                <a:latin typeface="Verdana" panose="020B0604030504040204" pitchFamily="34" charset="0"/>
              </a:rPr>
              <a:t> Place: Still Candy</a:t>
            </a:r>
            <a:endParaRPr lang="en-US" sz="2500" dirty="0"/>
          </a:p>
        </p:txBody>
      </p:sp>
      <p:pic>
        <p:nvPicPr>
          <p:cNvPr id="1026" name="Picture 2" descr="Paper Plane (PNG Transparent) | OnlyGFX.com">
            <a:extLst>
              <a:ext uri="{FF2B5EF4-FFF2-40B4-BE49-F238E27FC236}">
                <a16:creationId xmlns:a16="http://schemas.microsoft.com/office/drawing/2014/main" id="{EB5EB4C5-2121-6FD8-5650-02EA1DB15B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95" b="96244" l="2119" r="95763">
                        <a14:foregroundMark x1="6780" y1="53521" x2="6780" y2="53521"/>
                        <a14:foregroundMark x1="2966" y1="54460" x2="2966" y2="54460"/>
                        <a14:foregroundMark x1="72881" y1="90610" x2="72881" y2="90610"/>
                        <a14:foregroundMark x1="91525" y1="20657" x2="91525" y2="20657"/>
                        <a14:foregroundMark x1="95763" y1="5164" x2="95763" y2="5164"/>
                        <a14:foregroundMark x1="72034" y1="96244" x2="72034" y2="96244"/>
                      </a14:backgroundRemoval>
                    </a14:imgEffect>
                  </a14:imgLayer>
                </a14:imgProps>
              </a:ext>
              <a:ext uri="{28A0092B-C50C-407E-A947-70E740481C1C}">
                <a14:useLocalDpi xmlns:a14="http://schemas.microsoft.com/office/drawing/2010/main" val="0"/>
              </a:ext>
            </a:extLst>
          </a:blip>
          <a:srcRect/>
          <a:stretch>
            <a:fillRect/>
          </a:stretch>
        </p:blipFill>
        <p:spPr bwMode="auto">
          <a:xfrm>
            <a:off x="8766508" y="4259428"/>
            <a:ext cx="2701426" cy="24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0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D481-7344-ECB4-2BD8-C2DA9EDA7242}"/>
              </a:ext>
            </a:extLst>
          </p:cNvPr>
          <p:cNvSpPr>
            <a:spLocks noGrp="1"/>
          </p:cNvSpPr>
          <p:nvPr>
            <p:ph type="title"/>
          </p:nvPr>
        </p:nvSpPr>
        <p:spPr/>
        <p:txBody>
          <a:bodyPr/>
          <a:lstStyle/>
          <a:p>
            <a:r>
              <a:rPr lang="en-US" dirty="0"/>
              <a:t>Game 2: Candy Count</a:t>
            </a:r>
          </a:p>
        </p:txBody>
      </p:sp>
      <p:sp>
        <p:nvSpPr>
          <p:cNvPr id="5" name="Content Placeholder 2">
            <a:extLst>
              <a:ext uri="{FF2B5EF4-FFF2-40B4-BE49-F238E27FC236}">
                <a16:creationId xmlns:a16="http://schemas.microsoft.com/office/drawing/2014/main" id="{2C68A59B-06C5-3DA8-35D1-C4310B447393}"/>
              </a:ext>
            </a:extLst>
          </p:cNvPr>
          <p:cNvSpPr txBox="1">
            <a:spLocks/>
          </p:cNvSpPr>
          <p:nvPr/>
        </p:nvSpPr>
        <p:spPr bwMode="auto">
          <a:xfrm>
            <a:off x="2235200" y="1777859"/>
            <a:ext cx="974898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Trebuchet MS"/>
                <a:ea typeface="Trebuchet MS"/>
                <a:cs typeface="Trebuchet MS"/>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Trebuchet MS"/>
                <a:ea typeface="Trebuchet MS"/>
                <a:cs typeface="Trebuchet M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Trebuchet MS"/>
                <a:ea typeface="Trebuchet MS"/>
                <a:cs typeface="Trebuchet M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Trebuchet MS"/>
                <a:ea typeface="Trebuchet MS"/>
                <a:cs typeface="Trebuchet M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bg1"/>
                </a:solidFill>
                <a:latin typeface="Trebuchet MS"/>
                <a:ea typeface="Trebuchet MS"/>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500" dirty="0">
                <a:latin typeface="Verdana" panose="020B0604030504040204" pitchFamily="34" charset="0"/>
              </a:rPr>
              <a:t>Before you start building </a:t>
            </a:r>
            <a:r>
              <a:rPr lang="en-US" sz="2500">
                <a:latin typeface="Verdana" panose="020B0604030504040204" pitchFamily="34" charset="0"/>
              </a:rPr>
              <a:t>your plane</a:t>
            </a:r>
            <a:r>
              <a:rPr lang="en-US" sz="2500" dirty="0">
                <a:latin typeface="Verdana" panose="020B0604030504040204" pitchFamily="34" charset="0"/>
              </a:rPr>
              <a:t>:</a:t>
            </a:r>
          </a:p>
          <a:p>
            <a:pPr marL="0" indent="0">
              <a:buFont typeface="Arial" panose="020B0604020202020204" pitchFamily="34" charset="0"/>
              <a:buNone/>
            </a:pPr>
            <a:endParaRPr lang="en-US" sz="2500" dirty="0">
              <a:latin typeface="Verdana" panose="020B0604030504040204" pitchFamily="34" charset="0"/>
            </a:endParaRPr>
          </a:p>
          <a:p>
            <a:pPr marL="0" indent="0">
              <a:buFont typeface="Arial" panose="020B0604020202020204" pitchFamily="34" charset="0"/>
              <a:buNone/>
            </a:pPr>
            <a:r>
              <a:rPr lang="en-US" sz="2500" dirty="0">
                <a:latin typeface="Verdana" panose="020B0604030504040204" pitchFamily="34" charset="0"/>
              </a:rPr>
              <a:t>Get a slip of paper and write down your name and your guess of the number of candies in the jar, fold it up, and place it in the bag.</a:t>
            </a:r>
          </a:p>
          <a:p>
            <a:pPr marL="0" indent="0">
              <a:buFont typeface="Arial" panose="020B0604020202020204" pitchFamily="34" charset="0"/>
              <a:buNone/>
            </a:pPr>
            <a:endParaRPr lang="en-US" sz="2500" dirty="0">
              <a:latin typeface="Verdana" panose="020B0604030504040204" pitchFamily="34" charset="0"/>
            </a:endParaRPr>
          </a:p>
          <a:p>
            <a:pPr marL="0" indent="0">
              <a:buFont typeface="Arial" panose="020B0604020202020204" pitchFamily="34" charset="0"/>
              <a:buNone/>
            </a:pPr>
            <a:r>
              <a:rPr lang="en-US" sz="2500" dirty="0">
                <a:latin typeface="Verdana" panose="020B0604030504040204" pitchFamily="34" charset="0"/>
              </a:rPr>
              <a:t>The closest guess to the actual count wins.</a:t>
            </a:r>
          </a:p>
          <a:p>
            <a:pPr marL="0" indent="0">
              <a:buFont typeface="Arial" panose="020B0604020202020204" pitchFamily="34" charset="0"/>
              <a:buNone/>
            </a:pPr>
            <a:endParaRPr lang="en-US" sz="2500" dirty="0">
              <a:latin typeface="Verdana" panose="020B0604030504040204" pitchFamily="34" charset="0"/>
            </a:endParaRPr>
          </a:p>
          <a:p>
            <a:pPr marL="0" indent="0">
              <a:buFont typeface="Arial" panose="020B0604020202020204" pitchFamily="34" charset="0"/>
              <a:buNone/>
            </a:pPr>
            <a:r>
              <a:rPr lang="en-US" sz="2500" dirty="0">
                <a:latin typeface="Verdana" panose="020B0604030504040204" pitchFamily="34" charset="0"/>
              </a:rPr>
              <a:t>Prize: The Jar of Candy</a:t>
            </a:r>
            <a:endParaRPr lang="en-US" sz="2500" dirty="0"/>
          </a:p>
        </p:txBody>
      </p:sp>
    </p:spTree>
    <p:extLst>
      <p:ext uri="{BB962C8B-B14F-4D97-AF65-F5344CB8AC3E}">
        <p14:creationId xmlns:p14="http://schemas.microsoft.com/office/powerpoint/2010/main" val="514735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Core Value: </a:t>
            </a:r>
            <a:r>
              <a:rPr lang="en-US" dirty="0">
                <a:solidFill>
                  <a:srgbClr val="FFFF00"/>
                </a:solidFill>
              </a:rPr>
              <a:t>A Scout is KIND</a:t>
            </a:r>
          </a:p>
        </p:txBody>
      </p:sp>
      <p:sp>
        <p:nvSpPr>
          <p:cNvPr id="2" name="Content Placeholder 2">
            <a:extLst>
              <a:ext uri="{FF2B5EF4-FFF2-40B4-BE49-F238E27FC236}">
                <a16:creationId xmlns:a16="http://schemas.microsoft.com/office/drawing/2014/main" id="{6A942B80-789F-6CA4-EE72-2C601D9BA3D7}"/>
              </a:ext>
            </a:extLst>
          </p:cNvPr>
          <p:cNvSpPr txBox="1">
            <a:spLocks/>
          </p:cNvSpPr>
          <p:nvPr/>
        </p:nvSpPr>
        <p:spPr bwMode="auto">
          <a:xfrm>
            <a:off x="2235200" y="1680874"/>
            <a:ext cx="974898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Trebuchet MS"/>
                <a:ea typeface="Trebuchet MS"/>
                <a:cs typeface="Trebuchet MS"/>
              </a:defRPr>
            </a:lvl1pPr>
            <a:lvl2pPr marL="742950" indent="-28575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Trebuchet MS"/>
                <a:ea typeface="Trebuchet MS"/>
                <a:cs typeface="Trebuchet M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Trebuchet MS"/>
                <a:ea typeface="Trebuchet MS"/>
                <a:cs typeface="Trebuchet M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Trebuchet MS"/>
                <a:ea typeface="Trebuchet MS"/>
                <a:cs typeface="Trebuchet M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bg1"/>
                </a:solidFill>
                <a:latin typeface="Trebuchet MS"/>
                <a:ea typeface="Trebuchet MS"/>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latin typeface="Verdana" panose="020B0604030504040204" pitchFamily="34" charset="0"/>
              </a:rPr>
              <a:t>"A Scout is kind. A Scout knows there is strength in being gentle. He treats others as he wants to be treated. Without good reason, they do not harm any living thing.”</a:t>
            </a:r>
            <a:endParaRPr lang="en-US" dirty="0"/>
          </a:p>
          <a:p>
            <a:pPr marL="0" indent="0">
              <a:buFont typeface="Arial" panose="020B0604020202020204" pitchFamily="34" charset="0"/>
              <a:buNone/>
            </a:pPr>
            <a:endParaRPr lang="en-US" dirty="0">
              <a:latin typeface="Verdana" panose="020B0604030504040204" pitchFamily="34" charset="0"/>
            </a:endParaRPr>
          </a:p>
          <a:p>
            <a:r>
              <a:rPr lang="en-US" sz="2900" dirty="0"/>
              <a:t>Can you think of examples? </a:t>
            </a:r>
            <a:endParaRPr lang="en-US" sz="2900" dirty="0">
              <a:latin typeface="Verdana" panose="020B0604030504040204" pitchFamily="34" charset="0"/>
            </a:endParaRPr>
          </a:p>
          <a:p>
            <a:pPr lvl="1"/>
            <a:r>
              <a:rPr lang="en-US" sz="2000" dirty="0">
                <a:latin typeface="Verdana" panose="020B0604030504040204" pitchFamily="34" charset="0"/>
              </a:rPr>
              <a:t>Kindness should be first practiced by a Scout in his/her own home.</a:t>
            </a:r>
            <a:endParaRPr lang="en-US" sz="2500" dirty="0">
              <a:latin typeface="Verdana" panose="020B0604030504040204" pitchFamily="34" charset="0"/>
            </a:endParaRPr>
          </a:p>
          <a:p>
            <a:pPr lvl="1"/>
            <a:r>
              <a:rPr lang="en-US" sz="2000" dirty="0">
                <a:latin typeface="Verdana" panose="020B0604030504040204" pitchFamily="34" charset="0"/>
              </a:rPr>
              <a:t>A Scout needs to demonstrate kindness to these people in order to build friendships and strengthen his/her character.</a:t>
            </a:r>
          </a:p>
          <a:p>
            <a:pPr lvl="1"/>
            <a:r>
              <a:rPr lang="en-US" sz="2000" dirty="0">
                <a:latin typeface="Verdana" panose="020B0604030504040204" pitchFamily="34" charset="0"/>
              </a:rPr>
              <a:t>Show kindness to the natural world (animals, plants, </a:t>
            </a:r>
            <a:r>
              <a:rPr lang="en-US" sz="2000" dirty="0" err="1">
                <a:latin typeface="Verdana" panose="020B0604030504040204" pitchFamily="34" charset="0"/>
              </a:rPr>
              <a:t>etc</a:t>
            </a:r>
            <a:r>
              <a:rPr lang="en-US" sz="2000" dirty="0">
                <a:latin typeface="Verdana" panose="020B0604030504040204" pitchFamily="34" charset="0"/>
              </a:rPr>
              <a:t>)</a:t>
            </a:r>
          </a:p>
          <a:p>
            <a:pPr lvl="1"/>
            <a:r>
              <a:rPr lang="en-US" sz="2000" dirty="0">
                <a:latin typeface="Verdana" panose="020B0604030504040204" pitchFamily="34" charset="0"/>
              </a:rPr>
              <a:t>Be kind with no expectation of getting something in return</a:t>
            </a:r>
            <a:endParaRPr lang="en-US" sz="2500" dirty="0"/>
          </a:p>
        </p:txBody>
      </p:sp>
    </p:spTree>
    <p:extLst>
      <p:ext uri="{BB962C8B-B14F-4D97-AF65-F5344CB8AC3E}">
        <p14:creationId xmlns:p14="http://schemas.microsoft.com/office/powerpoint/2010/main" val="4019113273"/>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750</Words>
  <Application>Microsoft Office PowerPoint</Application>
  <PresentationFormat>Widescreen</PresentationFormat>
  <Paragraphs>109</Paragraphs>
  <Slides>31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Calibri</vt:lpstr>
      <vt:lpstr>Helvetica</vt:lpstr>
      <vt:lpstr>Helvetica Neue</vt:lpstr>
      <vt:lpstr>Trebuchet MS</vt:lpstr>
      <vt:lpstr>Verdana</vt:lpstr>
      <vt:lpstr>Theme1</vt:lpstr>
      <vt:lpstr>September  Pack Meeting 9/20/23</vt:lpstr>
      <vt:lpstr>Sign’s up!</vt:lpstr>
      <vt:lpstr>Opening Flag Ceremony</vt:lpstr>
      <vt:lpstr>PowerPoint Presentation</vt:lpstr>
      <vt:lpstr>The Scout Law</vt:lpstr>
      <vt:lpstr>Today’s agenda</vt:lpstr>
      <vt:lpstr>Game 1: Aeroscout Engineering</vt:lpstr>
      <vt:lpstr>Game 2: Candy Count</vt:lpstr>
      <vt:lpstr>Core Value: A Scout is KIND</vt:lpstr>
      <vt:lpstr>Resources… starting with our volunteer leaders</vt:lpstr>
      <vt:lpstr>Scoutbook</vt:lpstr>
      <vt:lpstr>Pack website</vt:lpstr>
      <vt:lpstr>What will Pack 414 do this year?</vt:lpstr>
      <vt:lpstr>General scheduling scheme  (determined at annual planning meeting each May)</vt:lpstr>
      <vt:lpstr>October campout: Ghosts &amp; Goblins</vt:lpstr>
      <vt:lpstr>Rocket Launch</vt:lpstr>
      <vt:lpstr>November campout: Camp Bovay</vt:lpstr>
      <vt:lpstr>December campout: Brazos Bend State Park</vt:lpstr>
      <vt:lpstr>January camp(in):  Lone Star Flight Museum</vt:lpstr>
      <vt:lpstr>Pinewood Derby</vt:lpstr>
      <vt:lpstr>March campout: Lake Houston</vt:lpstr>
      <vt:lpstr>Blue &amp; Gold Banquet</vt:lpstr>
      <vt:lpstr>Keep Pearland Beautiful</vt:lpstr>
      <vt:lpstr>Volunteers needed for 2023-24!</vt:lpstr>
      <vt:lpstr>WHO WON THE CANDY COUNT?</vt:lpstr>
      <vt:lpstr>What’s coming up immediately</vt:lpstr>
      <vt:lpstr>Pack Dues for 2023/24</vt:lpstr>
      <vt:lpstr>POPCORN SALES</vt:lpstr>
      <vt:lpstr>How to Join the Pack for the First Time</vt:lpstr>
      <vt:lpstr>Thank you for your participation, Parents and Scouts! </vt:lpstr>
      <vt:lpstr>Clean Up!</vt:lpstr>
    </vt:vector>
  </TitlesOfParts>
  <Company>Baylor College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October Pack Meeting</dc:title>
  <dc:creator>Charles Minard</dc:creator>
  <cp:lastModifiedBy>Erskine, Keith</cp:lastModifiedBy>
  <cp:revision>58</cp:revision>
  <dcterms:created xsi:type="dcterms:W3CDTF">2018-10-16T01:53:24Z</dcterms:created>
  <dcterms:modified xsi:type="dcterms:W3CDTF">2023-09-20T17:04:04Z</dcterms:modified>
</cp:coreProperties>
</file>